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89" r:id="rId6"/>
    <p:sldId id="308" r:id="rId7"/>
    <p:sldId id="305" r:id="rId8"/>
    <p:sldId id="430" r:id="rId9"/>
    <p:sldId id="1017" r:id="rId10"/>
    <p:sldId id="1019" r:id="rId11"/>
    <p:sldId id="1020" r:id="rId12"/>
    <p:sldId id="1018" r:id="rId13"/>
    <p:sldId id="975" r:id="rId14"/>
    <p:sldId id="862" r:id="rId15"/>
    <p:sldId id="271" r:id="rId16"/>
    <p:sldId id="944" r:id="rId17"/>
    <p:sldId id="407" r:id="rId18"/>
    <p:sldId id="408" r:id="rId19"/>
    <p:sldId id="951" r:id="rId20"/>
    <p:sldId id="952" r:id="rId21"/>
    <p:sldId id="756" r:id="rId22"/>
    <p:sldId id="753" r:id="rId23"/>
    <p:sldId id="930" r:id="rId24"/>
    <p:sldId id="954" r:id="rId25"/>
    <p:sldId id="935" r:id="rId26"/>
    <p:sldId id="973" r:id="rId27"/>
    <p:sldId id="963" r:id="rId28"/>
    <p:sldId id="2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E7ADE-5B20-194E-A571-3379769D77A5}" v="130" dt="2023-05-30T11:12:55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3"/>
  </p:normalViewPr>
  <p:slideViewPr>
    <p:cSldViewPr snapToGrid="0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evelopmentpathwaysltd-my.sharepoint.com/personal/bgelders_developmentpathways_co_uk/Documents/Comms/Perspectives/Child%20poverty%20conference/Cross-country%20data%20panel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evelopmentpathwaysltd-my.sharepoint.com/personal/dathias_developmentpathways_co_uk/Documents/DevPath/Jordan/Jordan%20and%20Tunisia%20vs%20us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nhtran\Documents\Development%20Pathways%20Ltd\Resource%20Library%20-%20Diagrams\Targeting\Hit%20and%20Miss%20-%20Revised%20graphs\Newgraphs_May2020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evelopmentpathwaysltd-my.sharepoint.com/personal/dathias_developmentpathways_co_uk/Documents/DevPath/targeting/targeting_module/inpu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59842970535023"/>
          <c:y val="0.11864819130631604"/>
          <c:w val="0.79284586636031529"/>
          <c:h val="0.66736625818383155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povtime3!$E$24</c:f>
              <c:strCache>
                <c:ptCount val="1"/>
                <c:pt idx="0">
                  <c:v>Thrice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povtime3!$A$25:$A$28</c:f>
              <c:strCache>
                <c:ptCount val="4"/>
                <c:pt idx="0">
                  <c:v>Ethiopia</c:v>
                </c:pt>
                <c:pt idx="1">
                  <c:v>South Africa</c:v>
                </c:pt>
                <c:pt idx="2">
                  <c:v>Tanzania</c:v>
                </c:pt>
                <c:pt idx="3">
                  <c:v>Uganda</c:v>
                </c:pt>
              </c:strCache>
            </c:strRef>
          </c:cat>
          <c:val>
            <c:numRef>
              <c:f>povtime3!$E$25:$E$28</c:f>
              <c:numCache>
                <c:formatCode>0</c:formatCode>
                <c:ptCount val="4"/>
                <c:pt idx="0">
                  <c:v>4.4800000000000004</c:v>
                </c:pt>
                <c:pt idx="1">
                  <c:v>7.39</c:v>
                </c:pt>
                <c:pt idx="2">
                  <c:v>7.1</c:v>
                </c:pt>
                <c:pt idx="3">
                  <c:v>8.2899999999999991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7-BC4D-99B1-222F6D1E99DE}"/>
            </c:ext>
          </c:extLst>
        </c:ser>
        <c:ser>
          <c:idx val="2"/>
          <c:order val="1"/>
          <c:tx>
            <c:strRef>
              <c:f>povtime3!$D$24</c:f>
              <c:strCache>
                <c:ptCount val="1"/>
                <c:pt idx="0">
                  <c:v>Twice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povtime3!$A$25:$A$28</c:f>
              <c:strCache>
                <c:ptCount val="4"/>
                <c:pt idx="0">
                  <c:v>Ethiopia</c:v>
                </c:pt>
                <c:pt idx="1">
                  <c:v>South Africa</c:v>
                </c:pt>
                <c:pt idx="2">
                  <c:v>Tanzania</c:v>
                </c:pt>
                <c:pt idx="3">
                  <c:v>Uganda</c:v>
                </c:pt>
              </c:strCache>
            </c:strRef>
          </c:cat>
          <c:val>
            <c:numRef>
              <c:f>povtime3!$D$25:$D$28</c:f>
              <c:numCache>
                <c:formatCode>0</c:formatCode>
                <c:ptCount val="4"/>
                <c:pt idx="0">
                  <c:v>12.21</c:v>
                </c:pt>
                <c:pt idx="1">
                  <c:v>18.739999999999998</c:v>
                </c:pt>
                <c:pt idx="2">
                  <c:v>13.73</c:v>
                </c:pt>
                <c:pt idx="3">
                  <c:v>14.61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D7-BC4D-99B1-222F6D1E99DE}"/>
            </c:ext>
          </c:extLst>
        </c:ser>
        <c:ser>
          <c:idx val="1"/>
          <c:order val="2"/>
          <c:tx>
            <c:strRef>
              <c:f>povtime3!$C$24</c:f>
              <c:strCache>
                <c:ptCount val="1"/>
                <c:pt idx="0">
                  <c:v>Once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povtime3!$A$25:$A$28</c:f>
              <c:strCache>
                <c:ptCount val="4"/>
                <c:pt idx="0">
                  <c:v>Ethiopia</c:v>
                </c:pt>
                <c:pt idx="1">
                  <c:v>South Africa</c:v>
                </c:pt>
                <c:pt idx="2">
                  <c:v>Tanzania</c:v>
                </c:pt>
                <c:pt idx="3">
                  <c:v>Uganda</c:v>
                </c:pt>
              </c:strCache>
            </c:strRef>
          </c:cat>
          <c:val>
            <c:numRef>
              <c:f>povtime3!$C$25:$C$28</c:f>
              <c:numCache>
                <c:formatCode>0</c:formatCode>
                <c:ptCount val="4"/>
                <c:pt idx="0">
                  <c:v>25.5</c:v>
                </c:pt>
                <c:pt idx="1">
                  <c:v>24.49</c:v>
                </c:pt>
                <c:pt idx="2">
                  <c:v>24.88</c:v>
                </c:pt>
                <c:pt idx="3">
                  <c:v>21.72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D7-BC4D-99B1-222F6D1E99DE}"/>
            </c:ext>
          </c:extLst>
        </c:ser>
        <c:ser>
          <c:idx val="0"/>
          <c:order val="3"/>
          <c:tx>
            <c:strRef>
              <c:f>povtime3!$B$24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povtime3!$A$25:$A$28</c:f>
              <c:strCache>
                <c:ptCount val="4"/>
                <c:pt idx="0">
                  <c:v>Ethiopia</c:v>
                </c:pt>
                <c:pt idx="1">
                  <c:v>South Africa</c:v>
                </c:pt>
                <c:pt idx="2">
                  <c:v>Tanzania</c:v>
                </c:pt>
                <c:pt idx="3">
                  <c:v>Uganda</c:v>
                </c:pt>
              </c:strCache>
            </c:strRef>
          </c:cat>
          <c:val>
            <c:numRef>
              <c:f>povtime3!$B$25:$B$28</c:f>
              <c:numCache>
                <c:formatCode>0</c:formatCode>
                <c:ptCount val="4"/>
                <c:pt idx="0">
                  <c:v>57.81</c:v>
                </c:pt>
                <c:pt idx="1">
                  <c:v>49.38</c:v>
                </c:pt>
                <c:pt idx="2">
                  <c:v>54.29</c:v>
                </c:pt>
                <c:pt idx="3">
                  <c:v>55.38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D7-BC4D-99B1-222F6D1E9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3962800"/>
        <c:axId val="2094591296"/>
      </c:barChart>
      <c:catAx>
        <c:axId val="208396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pPr>
            <a:endParaRPr lang="en-US"/>
          </a:p>
        </c:txPr>
        <c:crossAx val="2094591296"/>
        <c:crosses val="autoZero"/>
        <c:auto val="1"/>
        <c:lblAlgn val="ctr"/>
        <c:lblOffset val="100"/>
        <c:noMultiLvlLbl val="0"/>
      </c:catAx>
      <c:valAx>
        <c:axId val="20945912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r>
                  <a:rPr lang="en-US"/>
                  <a:t>Percentage distribution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PT Sans" panose="020B050302020302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pPr>
            <a:endParaRPr lang="en-US"/>
          </a:p>
        </c:txPr>
        <c:crossAx val="2083962800"/>
        <c:crosses val="autoZero"/>
        <c:crossBetween val="between"/>
        <c:majorUnit val="20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76868154885488"/>
          <c:y val="1.4529456371986538E-2"/>
          <c:w val="0.64894950873412371"/>
          <c:h val="7.60467499715939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PT Sans" panose="020B050302020302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accent1"/>
      </a:solidFill>
    </a:ln>
    <a:effectLst/>
  </c:spPr>
  <c:txPr>
    <a:bodyPr/>
    <a:lstStyle/>
    <a:p>
      <a:pPr>
        <a:defRPr sz="1600">
          <a:solidFill>
            <a:schemeClr val="tx1"/>
          </a:solidFill>
          <a:latin typeface="PT Sans" panose="020B0503020203020204" pitchFamily="34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'Fiji and Samoa'!$A$2:$A$1001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9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44</c:v>
                </c:pt>
                <c:pt idx="6">
                  <c:v>52</c:v>
                </c:pt>
                <c:pt idx="7">
                  <c:v>61</c:v>
                </c:pt>
                <c:pt idx="8">
                  <c:v>70</c:v>
                </c:pt>
                <c:pt idx="9">
                  <c:v>79</c:v>
                </c:pt>
                <c:pt idx="10">
                  <c:v>87</c:v>
                </c:pt>
                <c:pt idx="11">
                  <c:v>96</c:v>
                </c:pt>
                <c:pt idx="12">
                  <c:v>105</c:v>
                </c:pt>
                <c:pt idx="13">
                  <c:v>114</c:v>
                </c:pt>
                <c:pt idx="14">
                  <c:v>122</c:v>
                </c:pt>
                <c:pt idx="15">
                  <c:v>131</c:v>
                </c:pt>
                <c:pt idx="16">
                  <c:v>140</c:v>
                </c:pt>
                <c:pt idx="17">
                  <c:v>149</c:v>
                </c:pt>
                <c:pt idx="18">
                  <c:v>157</c:v>
                </c:pt>
                <c:pt idx="19">
                  <c:v>166</c:v>
                </c:pt>
                <c:pt idx="20">
                  <c:v>175</c:v>
                </c:pt>
                <c:pt idx="21">
                  <c:v>184</c:v>
                </c:pt>
                <c:pt idx="22">
                  <c:v>192</c:v>
                </c:pt>
                <c:pt idx="23">
                  <c:v>201</c:v>
                </c:pt>
                <c:pt idx="24">
                  <c:v>210</c:v>
                </c:pt>
                <c:pt idx="25">
                  <c:v>219</c:v>
                </c:pt>
                <c:pt idx="26">
                  <c:v>227</c:v>
                </c:pt>
                <c:pt idx="27">
                  <c:v>236</c:v>
                </c:pt>
                <c:pt idx="28">
                  <c:v>245</c:v>
                </c:pt>
                <c:pt idx="29">
                  <c:v>254</c:v>
                </c:pt>
                <c:pt idx="30">
                  <c:v>262</c:v>
                </c:pt>
                <c:pt idx="31">
                  <c:v>271</c:v>
                </c:pt>
                <c:pt idx="32">
                  <c:v>280</c:v>
                </c:pt>
                <c:pt idx="33">
                  <c:v>289</c:v>
                </c:pt>
                <c:pt idx="34">
                  <c:v>297</c:v>
                </c:pt>
                <c:pt idx="35">
                  <c:v>306</c:v>
                </c:pt>
                <c:pt idx="36">
                  <c:v>315</c:v>
                </c:pt>
                <c:pt idx="37">
                  <c:v>324</c:v>
                </c:pt>
                <c:pt idx="38">
                  <c:v>332</c:v>
                </c:pt>
                <c:pt idx="39">
                  <c:v>341</c:v>
                </c:pt>
                <c:pt idx="40">
                  <c:v>350</c:v>
                </c:pt>
                <c:pt idx="41">
                  <c:v>359</c:v>
                </c:pt>
                <c:pt idx="42">
                  <c:v>367</c:v>
                </c:pt>
                <c:pt idx="43">
                  <c:v>376</c:v>
                </c:pt>
                <c:pt idx="44">
                  <c:v>385</c:v>
                </c:pt>
                <c:pt idx="45">
                  <c:v>394</c:v>
                </c:pt>
                <c:pt idx="46">
                  <c:v>402</c:v>
                </c:pt>
                <c:pt idx="47">
                  <c:v>411</c:v>
                </c:pt>
                <c:pt idx="48">
                  <c:v>420</c:v>
                </c:pt>
                <c:pt idx="49">
                  <c:v>429</c:v>
                </c:pt>
                <c:pt idx="50">
                  <c:v>437</c:v>
                </c:pt>
                <c:pt idx="51">
                  <c:v>446</c:v>
                </c:pt>
                <c:pt idx="52">
                  <c:v>455</c:v>
                </c:pt>
                <c:pt idx="53">
                  <c:v>464</c:v>
                </c:pt>
                <c:pt idx="54">
                  <c:v>472</c:v>
                </c:pt>
                <c:pt idx="55">
                  <c:v>481</c:v>
                </c:pt>
                <c:pt idx="56">
                  <c:v>490</c:v>
                </c:pt>
                <c:pt idx="57">
                  <c:v>499</c:v>
                </c:pt>
                <c:pt idx="58">
                  <c:v>507</c:v>
                </c:pt>
                <c:pt idx="59">
                  <c:v>516</c:v>
                </c:pt>
                <c:pt idx="60">
                  <c:v>525</c:v>
                </c:pt>
                <c:pt idx="61">
                  <c:v>534</c:v>
                </c:pt>
                <c:pt idx="62">
                  <c:v>542</c:v>
                </c:pt>
                <c:pt idx="63">
                  <c:v>551</c:v>
                </c:pt>
                <c:pt idx="64">
                  <c:v>560</c:v>
                </c:pt>
                <c:pt idx="65">
                  <c:v>569</c:v>
                </c:pt>
                <c:pt idx="66">
                  <c:v>577</c:v>
                </c:pt>
                <c:pt idx="67">
                  <c:v>586</c:v>
                </c:pt>
                <c:pt idx="68">
                  <c:v>595</c:v>
                </c:pt>
                <c:pt idx="69">
                  <c:v>604</c:v>
                </c:pt>
                <c:pt idx="70">
                  <c:v>612</c:v>
                </c:pt>
                <c:pt idx="71">
                  <c:v>621</c:v>
                </c:pt>
                <c:pt idx="72">
                  <c:v>630</c:v>
                </c:pt>
                <c:pt idx="73">
                  <c:v>639</c:v>
                </c:pt>
                <c:pt idx="74">
                  <c:v>647</c:v>
                </c:pt>
                <c:pt idx="75">
                  <c:v>656</c:v>
                </c:pt>
                <c:pt idx="76">
                  <c:v>665</c:v>
                </c:pt>
                <c:pt idx="77">
                  <c:v>674</c:v>
                </c:pt>
                <c:pt idx="78">
                  <c:v>682</c:v>
                </c:pt>
                <c:pt idx="79">
                  <c:v>691</c:v>
                </c:pt>
                <c:pt idx="80">
                  <c:v>700</c:v>
                </c:pt>
                <c:pt idx="81">
                  <c:v>709</c:v>
                </c:pt>
                <c:pt idx="82">
                  <c:v>717</c:v>
                </c:pt>
                <c:pt idx="83">
                  <c:v>726</c:v>
                </c:pt>
                <c:pt idx="84">
                  <c:v>735</c:v>
                </c:pt>
                <c:pt idx="85">
                  <c:v>744</c:v>
                </c:pt>
                <c:pt idx="86">
                  <c:v>752</c:v>
                </c:pt>
                <c:pt idx="87">
                  <c:v>761</c:v>
                </c:pt>
                <c:pt idx="88">
                  <c:v>770</c:v>
                </c:pt>
                <c:pt idx="89">
                  <c:v>779</c:v>
                </c:pt>
                <c:pt idx="90">
                  <c:v>787</c:v>
                </c:pt>
                <c:pt idx="91">
                  <c:v>796</c:v>
                </c:pt>
                <c:pt idx="92">
                  <c:v>805</c:v>
                </c:pt>
                <c:pt idx="93">
                  <c:v>814</c:v>
                </c:pt>
                <c:pt idx="94">
                  <c:v>822</c:v>
                </c:pt>
                <c:pt idx="95">
                  <c:v>831</c:v>
                </c:pt>
                <c:pt idx="96">
                  <c:v>840</c:v>
                </c:pt>
                <c:pt idx="97">
                  <c:v>849</c:v>
                </c:pt>
                <c:pt idx="98">
                  <c:v>857</c:v>
                </c:pt>
                <c:pt idx="99">
                  <c:v>866</c:v>
                </c:pt>
                <c:pt idx="100">
                  <c:v>875</c:v>
                </c:pt>
                <c:pt idx="101">
                  <c:v>884</c:v>
                </c:pt>
                <c:pt idx="102">
                  <c:v>892</c:v>
                </c:pt>
                <c:pt idx="103">
                  <c:v>901</c:v>
                </c:pt>
                <c:pt idx="104">
                  <c:v>910</c:v>
                </c:pt>
                <c:pt idx="105">
                  <c:v>919</c:v>
                </c:pt>
                <c:pt idx="106">
                  <c:v>927</c:v>
                </c:pt>
                <c:pt idx="107">
                  <c:v>936</c:v>
                </c:pt>
                <c:pt idx="108">
                  <c:v>945</c:v>
                </c:pt>
                <c:pt idx="109">
                  <c:v>954</c:v>
                </c:pt>
                <c:pt idx="110">
                  <c:v>962</c:v>
                </c:pt>
                <c:pt idx="111">
                  <c:v>971</c:v>
                </c:pt>
                <c:pt idx="112">
                  <c:v>980</c:v>
                </c:pt>
                <c:pt idx="113">
                  <c:v>989</c:v>
                </c:pt>
                <c:pt idx="114">
                  <c:v>997</c:v>
                </c:pt>
                <c:pt idx="115">
                  <c:v>1006</c:v>
                </c:pt>
                <c:pt idx="116">
                  <c:v>1015</c:v>
                </c:pt>
                <c:pt idx="117">
                  <c:v>1024</c:v>
                </c:pt>
                <c:pt idx="118">
                  <c:v>1032</c:v>
                </c:pt>
                <c:pt idx="119">
                  <c:v>1041</c:v>
                </c:pt>
                <c:pt idx="120">
                  <c:v>1050</c:v>
                </c:pt>
                <c:pt idx="121">
                  <c:v>1059</c:v>
                </c:pt>
                <c:pt idx="122">
                  <c:v>1067</c:v>
                </c:pt>
                <c:pt idx="123">
                  <c:v>1076</c:v>
                </c:pt>
                <c:pt idx="124">
                  <c:v>1085</c:v>
                </c:pt>
                <c:pt idx="125">
                  <c:v>1094</c:v>
                </c:pt>
                <c:pt idx="126">
                  <c:v>1102</c:v>
                </c:pt>
                <c:pt idx="127">
                  <c:v>1111</c:v>
                </c:pt>
                <c:pt idx="128">
                  <c:v>1120</c:v>
                </c:pt>
                <c:pt idx="129">
                  <c:v>1129</c:v>
                </c:pt>
                <c:pt idx="130">
                  <c:v>1137</c:v>
                </c:pt>
                <c:pt idx="131">
                  <c:v>1146</c:v>
                </c:pt>
                <c:pt idx="132">
                  <c:v>1155</c:v>
                </c:pt>
                <c:pt idx="133">
                  <c:v>1164</c:v>
                </c:pt>
                <c:pt idx="134">
                  <c:v>1172</c:v>
                </c:pt>
                <c:pt idx="135">
                  <c:v>1181</c:v>
                </c:pt>
                <c:pt idx="136">
                  <c:v>1190</c:v>
                </c:pt>
                <c:pt idx="137">
                  <c:v>1199</c:v>
                </c:pt>
                <c:pt idx="138">
                  <c:v>1207</c:v>
                </c:pt>
                <c:pt idx="139">
                  <c:v>1216</c:v>
                </c:pt>
                <c:pt idx="140">
                  <c:v>1225</c:v>
                </c:pt>
                <c:pt idx="141">
                  <c:v>1234</c:v>
                </c:pt>
                <c:pt idx="142">
                  <c:v>1242</c:v>
                </c:pt>
                <c:pt idx="143">
                  <c:v>1251</c:v>
                </c:pt>
                <c:pt idx="144">
                  <c:v>1260</c:v>
                </c:pt>
                <c:pt idx="145">
                  <c:v>1269</c:v>
                </c:pt>
                <c:pt idx="146">
                  <c:v>1277</c:v>
                </c:pt>
                <c:pt idx="147">
                  <c:v>1286</c:v>
                </c:pt>
                <c:pt idx="148">
                  <c:v>1295</c:v>
                </c:pt>
                <c:pt idx="149">
                  <c:v>1304</c:v>
                </c:pt>
                <c:pt idx="150">
                  <c:v>1312</c:v>
                </c:pt>
                <c:pt idx="151">
                  <c:v>1321</c:v>
                </c:pt>
                <c:pt idx="152">
                  <c:v>1330</c:v>
                </c:pt>
                <c:pt idx="153">
                  <c:v>1339</c:v>
                </c:pt>
                <c:pt idx="154">
                  <c:v>1347</c:v>
                </c:pt>
                <c:pt idx="155">
                  <c:v>1356</c:v>
                </c:pt>
                <c:pt idx="156">
                  <c:v>1365</c:v>
                </c:pt>
                <c:pt idx="157">
                  <c:v>1374</c:v>
                </c:pt>
                <c:pt idx="158">
                  <c:v>1382</c:v>
                </c:pt>
                <c:pt idx="159">
                  <c:v>1391</c:v>
                </c:pt>
                <c:pt idx="160">
                  <c:v>1400</c:v>
                </c:pt>
                <c:pt idx="161">
                  <c:v>1409</c:v>
                </c:pt>
                <c:pt idx="162">
                  <c:v>1417</c:v>
                </c:pt>
                <c:pt idx="163">
                  <c:v>1426</c:v>
                </c:pt>
                <c:pt idx="164">
                  <c:v>1435</c:v>
                </c:pt>
                <c:pt idx="165">
                  <c:v>1444</c:v>
                </c:pt>
                <c:pt idx="166">
                  <c:v>1452</c:v>
                </c:pt>
                <c:pt idx="167">
                  <c:v>1461</c:v>
                </c:pt>
                <c:pt idx="168">
                  <c:v>1470</c:v>
                </c:pt>
                <c:pt idx="169">
                  <c:v>1479</c:v>
                </c:pt>
                <c:pt idx="170">
                  <c:v>1487</c:v>
                </c:pt>
                <c:pt idx="171">
                  <c:v>1496</c:v>
                </c:pt>
                <c:pt idx="172">
                  <c:v>1505</c:v>
                </c:pt>
                <c:pt idx="173">
                  <c:v>1514</c:v>
                </c:pt>
                <c:pt idx="174">
                  <c:v>1522</c:v>
                </c:pt>
                <c:pt idx="175">
                  <c:v>1531</c:v>
                </c:pt>
                <c:pt idx="176">
                  <c:v>1540</c:v>
                </c:pt>
                <c:pt idx="177">
                  <c:v>1549</c:v>
                </c:pt>
                <c:pt idx="178">
                  <c:v>1557</c:v>
                </c:pt>
                <c:pt idx="179">
                  <c:v>1566</c:v>
                </c:pt>
                <c:pt idx="180">
                  <c:v>1575</c:v>
                </c:pt>
                <c:pt idx="181">
                  <c:v>1584</c:v>
                </c:pt>
                <c:pt idx="182">
                  <c:v>1592</c:v>
                </c:pt>
                <c:pt idx="183">
                  <c:v>1601</c:v>
                </c:pt>
                <c:pt idx="184">
                  <c:v>1610</c:v>
                </c:pt>
                <c:pt idx="185">
                  <c:v>1619</c:v>
                </c:pt>
                <c:pt idx="186">
                  <c:v>1627</c:v>
                </c:pt>
                <c:pt idx="187">
                  <c:v>1636</c:v>
                </c:pt>
                <c:pt idx="188">
                  <c:v>1645</c:v>
                </c:pt>
                <c:pt idx="189">
                  <c:v>1654</c:v>
                </c:pt>
                <c:pt idx="190">
                  <c:v>1662</c:v>
                </c:pt>
                <c:pt idx="191">
                  <c:v>1671</c:v>
                </c:pt>
                <c:pt idx="192">
                  <c:v>1680</c:v>
                </c:pt>
                <c:pt idx="193">
                  <c:v>1689</c:v>
                </c:pt>
                <c:pt idx="194">
                  <c:v>1697</c:v>
                </c:pt>
                <c:pt idx="195">
                  <c:v>1706</c:v>
                </c:pt>
                <c:pt idx="196">
                  <c:v>1715</c:v>
                </c:pt>
                <c:pt idx="197">
                  <c:v>1724</c:v>
                </c:pt>
                <c:pt idx="198">
                  <c:v>1732</c:v>
                </c:pt>
                <c:pt idx="199">
                  <c:v>1741</c:v>
                </c:pt>
                <c:pt idx="200">
                  <c:v>1750</c:v>
                </c:pt>
                <c:pt idx="201">
                  <c:v>1759</c:v>
                </c:pt>
                <c:pt idx="202">
                  <c:v>1767</c:v>
                </c:pt>
                <c:pt idx="203">
                  <c:v>1776</c:v>
                </c:pt>
                <c:pt idx="204">
                  <c:v>1785</c:v>
                </c:pt>
                <c:pt idx="205">
                  <c:v>1794</c:v>
                </c:pt>
                <c:pt idx="206">
                  <c:v>1802</c:v>
                </c:pt>
                <c:pt idx="207">
                  <c:v>1811</c:v>
                </c:pt>
                <c:pt idx="208">
                  <c:v>1820</c:v>
                </c:pt>
                <c:pt idx="209">
                  <c:v>1829</c:v>
                </c:pt>
                <c:pt idx="210">
                  <c:v>1837</c:v>
                </c:pt>
                <c:pt idx="211">
                  <c:v>1846</c:v>
                </c:pt>
                <c:pt idx="212">
                  <c:v>1855</c:v>
                </c:pt>
                <c:pt idx="213">
                  <c:v>1864</c:v>
                </c:pt>
                <c:pt idx="214">
                  <c:v>1872</c:v>
                </c:pt>
                <c:pt idx="215">
                  <c:v>1881</c:v>
                </c:pt>
                <c:pt idx="216">
                  <c:v>1890</c:v>
                </c:pt>
                <c:pt idx="217">
                  <c:v>1899</c:v>
                </c:pt>
                <c:pt idx="218">
                  <c:v>1899</c:v>
                </c:pt>
                <c:pt idx="219">
                  <c:v>1907</c:v>
                </c:pt>
                <c:pt idx="220">
                  <c:v>1916</c:v>
                </c:pt>
                <c:pt idx="221">
                  <c:v>1925</c:v>
                </c:pt>
                <c:pt idx="222">
                  <c:v>1934</c:v>
                </c:pt>
                <c:pt idx="223">
                  <c:v>1942</c:v>
                </c:pt>
                <c:pt idx="224">
                  <c:v>1951</c:v>
                </c:pt>
                <c:pt idx="225">
                  <c:v>1960</c:v>
                </c:pt>
                <c:pt idx="226">
                  <c:v>1969</c:v>
                </c:pt>
                <c:pt idx="227">
                  <c:v>1977</c:v>
                </c:pt>
                <c:pt idx="228">
                  <c:v>1986</c:v>
                </c:pt>
                <c:pt idx="229">
                  <c:v>1995</c:v>
                </c:pt>
                <c:pt idx="230">
                  <c:v>2004</c:v>
                </c:pt>
                <c:pt idx="231">
                  <c:v>2012</c:v>
                </c:pt>
                <c:pt idx="232">
                  <c:v>2021</c:v>
                </c:pt>
                <c:pt idx="233">
                  <c:v>2030</c:v>
                </c:pt>
                <c:pt idx="234">
                  <c:v>2039</c:v>
                </c:pt>
                <c:pt idx="235">
                  <c:v>2047</c:v>
                </c:pt>
                <c:pt idx="236">
                  <c:v>2056</c:v>
                </c:pt>
                <c:pt idx="237">
                  <c:v>2065</c:v>
                </c:pt>
                <c:pt idx="238">
                  <c:v>2074</c:v>
                </c:pt>
                <c:pt idx="239">
                  <c:v>2082</c:v>
                </c:pt>
                <c:pt idx="240">
                  <c:v>2091</c:v>
                </c:pt>
                <c:pt idx="241">
                  <c:v>2100</c:v>
                </c:pt>
                <c:pt idx="242">
                  <c:v>2109</c:v>
                </c:pt>
                <c:pt idx="243">
                  <c:v>2117</c:v>
                </c:pt>
                <c:pt idx="244">
                  <c:v>2126</c:v>
                </c:pt>
                <c:pt idx="245">
                  <c:v>2135</c:v>
                </c:pt>
                <c:pt idx="246">
                  <c:v>2144</c:v>
                </c:pt>
                <c:pt idx="247">
                  <c:v>2152</c:v>
                </c:pt>
                <c:pt idx="248">
                  <c:v>2161</c:v>
                </c:pt>
                <c:pt idx="249">
                  <c:v>2170</c:v>
                </c:pt>
                <c:pt idx="250">
                  <c:v>2179</c:v>
                </c:pt>
                <c:pt idx="251">
                  <c:v>2187</c:v>
                </c:pt>
                <c:pt idx="252">
                  <c:v>2196</c:v>
                </c:pt>
                <c:pt idx="253">
                  <c:v>2205</c:v>
                </c:pt>
                <c:pt idx="254">
                  <c:v>2214</c:v>
                </c:pt>
                <c:pt idx="255">
                  <c:v>2222</c:v>
                </c:pt>
                <c:pt idx="256">
                  <c:v>2231</c:v>
                </c:pt>
                <c:pt idx="257">
                  <c:v>2240</c:v>
                </c:pt>
                <c:pt idx="258">
                  <c:v>2249</c:v>
                </c:pt>
                <c:pt idx="259">
                  <c:v>2257</c:v>
                </c:pt>
                <c:pt idx="260">
                  <c:v>2266</c:v>
                </c:pt>
                <c:pt idx="261">
                  <c:v>2275</c:v>
                </c:pt>
                <c:pt idx="262">
                  <c:v>2284</c:v>
                </c:pt>
                <c:pt idx="263">
                  <c:v>2292</c:v>
                </c:pt>
                <c:pt idx="264">
                  <c:v>2301</c:v>
                </c:pt>
                <c:pt idx="265">
                  <c:v>2310</c:v>
                </c:pt>
                <c:pt idx="266">
                  <c:v>2319</c:v>
                </c:pt>
                <c:pt idx="267">
                  <c:v>2327</c:v>
                </c:pt>
                <c:pt idx="268">
                  <c:v>2336</c:v>
                </c:pt>
                <c:pt idx="269">
                  <c:v>2345</c:v>
                </c:pt>
                <c:pt idx="270">
                  <c:v>2354</c:v>
                </c:pt>
                <c:pt idx="271">
                  <c:v>2362</c:v>
                </c:pt>
                <c:pt idx="272">
                  <c:v>2371</c:v>
                </c:pt>
                <c:pt idx="273">
                  <c:v>2380</c:v>
                </c:pt>
                <c:pt idx="274">
                  <c:v>2389</c:v>
                </c:pt>
                <c:pt idx="275">
                  <c:v>2397</c:v>
                </c:pt>
                <c:pt idx="276">
                  <c:v>2406</c:v>
                </c:pt>
                <c:pt idx="277">
                  <c:v>2415</c:v>
                </c:pt>
                <c:pt idx="278">
                  <c:v>2424</c:v>
                </c:pt>
                <c:pt idx="279">
                  <c:v>2432</c:v>
                </c:pt>
                <c:pt idx="280">
                  <c:v>2441</c:v>
                </c:pt>
                <c:pt idx="281">
                  <c:v>2450</c:v>
                </c:pt>
                <c:pt idx="282">
                  <c:v>2459</c:v>
                </c:pt>
                <c:pt idx="283">
                  <c:v>2467</c:v>
                </c:pt>
                <c:pt idx="284">
                  <c:v>2476</c:v>
                </c:pt>
                <c:pt idx="285">
                  <c:v>2485</c:v>
                </c:pt>
                <c:pt idx="286">
                  <c:v>2494</c:v>
                </c:pt>
                <c:pt idx="287">
                  <c:v>2502</c:v>
                </c:pt>
                <c:pt idx="288">
                  <c:v>2511</c:v>
                </c:pt>
                <c:pt idx="289">
                  <c:v>2520</c:v>
                </c:pt>
                <c:pt idx="290">
                  <c:v>2529</c:v>
                </c:pt>
                <c:pt idx="291">
                  <c:v>2537</c:v>
                </c:pt>
                <c:pt idx="292">
                  <c:v>2546</c:v>
                </c:pt>
                <c:pt idx="293">
                  <c:v>2555</c:v>
                </c:pt>
                <c:pt idx="294">
                  <c:v>2564</c:v>
                </c:pt>
                <c:pt idx="295">
                  <c:v>2572</c:v>
                </c:pt>
                <c:pt idx="296">
                  <c:v>2581</c:v>
                </c:pt>
                <c:pt idx="297">
                  <c:v>2590</c:v>
                </c:pt>
                <c:pt idx="298">
                  <c:v>2599</c:v>
                </c:pt>
                <c:pt idx="299">
                  <c:v>2607</c:v>
                </c:pt>
                <c:pt idx="300">
                  <c:v>2616</c:v>
                </c:pt>
                <c:pt idx="301">
                  <c:v>2625</c:v>
                </c:pt>
                <c:pt idx="302">
                  <c:v>2634</c:v>
                </c:pt>
                <c:pt idx="303">
                  <c:v>2642</c:v>
                </c:pt>
                <c:pt idx="304">
                  <c:v>2651</c:v>
                </c:pt>
                <c:pt idx="305">
                  <c:v>2660</c:v>
                </c:pt>
                <c:pt idx="306">
                  <c:v>2669</c:v>
                </c:pt>
                <c:pt idx="307">
                  <c:v>2677</c:v>
                </c:pt>
                <c:pt idx="308">
                  <c:v>2686</c:v>
                </c:pt>
                <c:pt idx="309">
                  <c:v>2695</c:v>
                </c:pt>
                <c:pt idx="310">
                  <c:v>2704</c:v>
                </c:pt>
                <c:pt idx="311">
                  <c:v>2712</c:v>
                </c:pt>
                <c:pt idx="312">
                  <c:v>2721</c:v>
                </c:pt>
                <c:pt idx="313">
                  <c:v>2721</c:v>
                </c:pt>
                <c:pt idx="314">
                  <c:v>2730</c:v>
                </c:pt>
                <c:pt idx="315">
                  <c:v>2739</c:v>
                </c:pt>
                <c:pt idx="316">
                  <c:v>2747</c:v>
                </c:pt>
                <c:pt idx="317">
                  <c:v>2756</c:v>
                </c:pt>
                <c:pt idx="318">
                  <c:v>2765</c:v>
                </c:pt>
                <c:pt idx="319">
                  <c:v>2774</c:v>
                </c:pt>
                <c:pt idx="320">
                  <c:v>2782</c:v>
                </c:pt>
                <c:pt idx="321">
                  <c:v>2791</c:v>
                </c:pt>
                <c:pt idx="322">
                  <c:v>2800</c:v>
                </c:pt>
                <c:pt idx="323">
                  <c:v>2809</c:v>
                </c:pt>
                <c:pt idx="324">
                  <c:v>2817</c:v>
                </c:pt>
                <c:pt idx="325">
                  <c:v>2826</c:v>
                </c:pt>
                <c:pt idx="326">
                  <c:v>2835</c:v>
                </c:pt>
                <c:pt idx="327">
                  <c:v>2844</c:v>
                </c:pt>
                <c:pt idx="328">
                  <c:v>2852</c:v>
                </c:pt>
                <c:pt idx="329">
                  <c:v>2861</c:v>
                </c:pt>
                <c:pt idx="330">
                  <c:v>2870</c:v>
                </c:pt>
                <c:pt idx="331">
                  <c:v>2879</c:v>
                </c:pt>
                <c:pt idx="332">
                  <c:v>2887</c:v>
                </c:pt>
                <c:pt idx="333">
                  <c:v>2896</c:v>
                </c:pt>
                <c:pt idx="334">
                  <c:v>2905</c:v>
                </c:pt>
                <c:pt idx="335">
                  <c:v>2913</c:v>
                </c:pt>
                <c:pt idx="336">
                  <c:v>2922</c:v>
                </c:pt>
                <c:pt idx="337">
                  <c:v>2931</c:v>
                </c:pt>
                <c:pt idx="338">
                  <c:v>2940</c:v>
                </c:pt>
                <c:pt idx="339">
                  <c:v>2948</c:v>
                </c:pt>
                <c:pt idx="340">
                  <c:v>2957</c:v>
                </c:pt>
                <c:pt idx="341">
                  <c:v>2966</c:v>
                </c:pt>
                <c:pt idx="342">
                  <c:v>2975</c:v>
                </c:pt>
                <c:pt idx="343">
                  <c:v>2983</c:v>
                </c:pt>
                <c:pt idx="344">
                  <c:v>2992</c:v>
                </c:pt>
                <c:pt idx="345">
                  <c:v>3001</c:v>
                </c:pt>
                <c:pt idx="346">
                  <c:v>3010</c:v>
                </c:pt>
                <c:pt idx="347">
                  <c:v>3018</c:v>
                </c:pt>
                <c:pt idx="348">
                  <c:v>3027</c:v>
                </c:pt>
                <c:pt idx="349">
                  <c:v>3036</c:v>
                </c:pt>
                <c:pt idx="350">
                  <c:v>3045</c:v>
                </c:pt>
                <c:pt idx="351">
                  <c:v>3053</c:v>
                </c:pt>
                <c:pt idx="352">
                  <c:v>3062</c:v>
                </c:pt>
                <c:pt idx="353">
                  <c:v>3071</c:v>
                </c:pt>
                <c:pt idx="354">
                  <c:v>3080</c:v>
                </c:pt>
                <c:pt idx="355">
                  <c:v>3088</c:v>
                </c:pt>
                <c:pt idx="356">
                  <c:v>3097</c:v>
                </c:pt>
                <c:pt idx="357">
                  <c:v>3106</c:v>
                </c:pt>
                <c:pt idx="358">
                  <c:v>3115</c:v>
                </c:pt>
                <c:pt idx="359">
                  <c:v>3123</c:v>
                </c:pt>
                <c:pt idx="360">
                  <c:v>3132</c:v>
                </c:pt>
                <c:pt idx="361">
                  <c:v>3141</c:v>
                </c:pt>
                <c:pt idx="362">
                  <c:v>3150</c:v>
                </c:pt>
                <c:pt idx="363">
                  <c:v>3158</c:v>
                </c:pt>
                <c:pt idx="364">
                  <c:v>3167</c:v>
                </c:pt>
                <c:pt idx="365">
                  <c:v>3176</c:v>
                </c:pt>
                <c:pt idx="366">
                  <c:v>3185</c:v>
                </c:pt>
                <c:pt idx="367">
                  <c:v>3193</c:v>
                </c:pt>
                <c:pt idx="368">
                  <c:v>3202</c:v>
                </c:pt>
                <c:pt idx="369">
                  <c:v>3211</c:v>
                </c:pt>
                <c:pt idx="370">
                  <c:v>3220</c:v>
                </c:pt>
                <c:pt idx="371">
                  <c:v>3228</c:v>
                </c:pt>
                <c:pt idx="372">
                  <c:v>3228</c:v>
                </c:pt>
                <c:pt idx="373">
                  <c:v>3237</c:v>
                </c:pt>
                <c:pt idx="374">
                  <c:v>3246</c:v>
                </c:pt>
                <c:pt idx="375">
                  <c:v>3255</c:v>
                </c:pt>
                <c:pt idx="376">
                  <c:v>3263</c:v>
                </c:pt>
                <c:pt idx="377">
                  <c:v>3272</c:v>
                </c:pt>
                <c:pt idx="378">
                  <c:v>3281</c:v>
                </c:pt>
                <c:pt idx="379">
                  <c:v>3290</c:v>
                </c:pt>
                <c:pt idx="380">
                  <c:v>3298</c:v>
                </c:pt>
                <c:pt idx="381">
                  <c:v>3307</c:v>
                </c:pt>
                <c:pt idx="382">
                  <c:v>3316</c:v>
                </c:pt>
                <c:pt idx="383">
                  <c:v>3325</c:v>
                </c:pt>
                <c:pt idx="384">
                  <c:v>3333</c:v>
                </c:pt>
                <c:pt idx="385">
                  <c:v>3342</c:v>
                </c:pt>
                <c:pt idx="386">
                  <c:v>3351</c:v>
                </c:pt>
                <c:pt idx="387">
                  <c:v>3360</c:v>
                </c:pt>
                <c:pt idx="388">
                  <c:v>3368</c:v>
                </c:pt>
                <c:pt idx="389">
                  <c:v>3377</c:v>
                </c:pt>
                <c:pt idx="390">
                  <c:v>3386</c:v>
                </c:pt>
                <c:pt idx="391">
                  <c:v>3395</c:v>
                </c:pt>
                <c:pt idx="392">
                  <c:v>3403</c:v>
                </c:pt>
                <c:pt idx="393">
                  <c:v>3412</c:v>
                </c:pt>
                <c:pt idx="394">
                  <c:v>3421</c:v>
                </c:pt>
                <c:pt idx="395">
                  <c:v>3430</c:v>
                </c:pt>
                <c:pt idx="396">
                  <c:v>3438</c:v>
                </c:pt>
                <c:pt idx="397">
                  <c:v>3447</c:v>
                </c:pt>
                <c:pt idx="398">
                  <c:v>3456</c:v>
                </c:pt>
                <c:pt idx="399">
                  <c:v>3465</c:v>
                </c:pt>
                <c:pt idx="400">
                  <c:v>3473</c:v>
                </c:pt>
                <c:pt idx="401">
                  <c:v>3482</c:v>
                </c:pt>
                <c:pt idx="402">
                  <c:v>3491</c:v>
                </c:pt>
                <c:pt idx="403">
                  <c:v>3500</c:v>
                </c:pt>
                <c:pt idx="404">
                  <c:v>3508</c:v>
                </c:pt>
                <c:pt idx="405">
                  <c:v>3517</c:v>
                </c:pt>
                <c:pt idx="406">
                  <c:v>3526</c:v>
                </c:pt>
                <c:pt idx="407">
                  <c:v>3535</c:v>
                </c:pt>
                <c:pt idx="408">
                  <c:v>3543</c:v>
                </c:pt>
                <c:pt idx="409">
                  <c:v>3552</c:v>
                </c:pt>
                <c:pt idx="410">
                  <c:v>3561</c:v>
                </c:pt>
                <c:pt idx="411">
                  <c:v>3570</c:v>
                </c:pt>
                <c:pt idx="412">
                  <c:v>3578</c:v>
                </c:pt>
                <c:pt idx="413">
                  <c:v>3587</c:v>
                </c:pt>
                <c:pt idx="414">
                  <c:v>3596</c:v>
                </c:pt>
                <c:pt idx="415">
                  <c:v>3605</c:v>
                </c:pt>
                <c:pt idx="416">
                  <c:v>3613</c:v>
                </c:pt>
                <c:pt idx="417">
                  <c:v>3622</c:v>
                </c:pt>
                <c:pt idx="418">
                  <c:v>3631</c:v>
                </c:pt>
                <c:pt idx="419">
                  <c:v>3640</c:v>
                </c:pt>
                <c:pt idx="420">
                  <c:v>3648</c:v>
                </c:pt>
                <c:pt idx="421">
                  <c:v>3657</c:v>
                </c:pt>
                <c:pt idx="422">
                  <c:v>3666</c:v>
                </c:pt>
                <c:pt idx="423">
                  <c:v>3675</c:v>
                </c:pt>
                <c:pt idx="424">
                  <c:v>3683</c:v>
                </c:pt>
                <c:pt idx="425">
                  <c:v>3692</c:v>
                </c:pt>
                <c:pt idx="426">
                  <c:v>3701</c:v>
                </c:pt>
                <c:pt idx="427">
                  <c:v>3710</c:v>
                </c:pt>
                <c:pt idx="428">
                  <c:v>3718</c:v>
                </c:pt>
                <c:pt idx="429">
                  <c:v>3727</c:v>
                </c:pt>
                <c:pt idx="430">
                  <c:v>3736</c:v>
                </c:pt>
                <c:pt idx="431">
                  <c:v>3745</c:v>
                </c:pt>
                <c:pt idx="432">
                  <c:v>3753</c:v>
                </c:pt>
                <c:pt idx="433">
                  <c:v>3762</c:v>
                </c:pt>
                <c:pt idx="434">
                  <c:v>3771</c:v>
                </c:pt>
                <c:pt idx="435">
                  <c:v>3780</c:v>
                </c:pt>
                <c:pt idx="436">
                  <c:v>3788</c:v>
                </c:pt>
                <c:pt idx="437">
                  <c:v>3797</c:v>
                </c:pt>
                <c:pt idx="438">
                  <c:v>3806</c:v>
                </c:pt>
                <c:pt idx="439">
                  <c:v>3815</c:v>
                </c:pt>
                <c:pt idx="440">
                  <c:v>3823</c:v>
                </c:pt>
                <c:pt idx="441">
                  <c:v>3841</c:v>
                </c:pt>
                <c:pt idx="442">
                  <c:v>3850</c:v>
                </c:pt>
                <c:pt idx="443">
                  <c:v>3858</c:v>
                </c:pt>
                <c:pt idx="444">
                  <c:v>3867</c:v>
                </c:pt>
                <c:pt idx="445">
                  <c:v>3876</c:v>
                </c:pt>
                <c:pt idx="446">
                  <c:v>3885</c:v>
                </c:pt>
                <c:pt idx="447">
                  <c:v>3893</c:v>
                </c:pt>
                <c:pt idx="448">
                  <c:v>3902</c:v>
                </c:pt>
                <c:pt idx="449">
                  <c:v>3911</c:v>
                </c:pt>
                <c:pt idx="450">
                  <c:v>3920</c:v>
                </c:pt>
                <c:pt idx="451">
                  <c:v>3928</c:v>
                </c:pt>
                <c:pt idx="452">
                  <c:v>3937</c:v>
                </c:pt>
                <c:pt idx="453">
                  <c:v>3946</c:v>
                </c:pt>
                <c:pt idx="454">
                  <c:v>3955</c:v>
                </c:pt>
                <c:pt idx="455">
                  <c:v>3963</c:v>
                </c:pt>
                <c:pt idx="456">
                  <c:v>3972</c:v>
                </c:pt>
                <c:pt idx="457">
                  <c:v>3981</c:v>
                </c:pt>
                <c:pt idx="458">
                  <c:v>3990</c:v>
                </c:pt>
                <c:pt idx="459">
                  <c:v>3998</c:v>
                </c:pt>
                <c:pt idx="460">
                  <c:v>4007</c:v>
                </c:pt>
                <c:pt idx="461">
                  <c:v>4016</c:v>
                </c:pt>
                <c:pt idx="462">
                  <c:v>4025</c:v>
                </c:pt>
                <c:pt idx="463">
                  <c:v>4033</c:v>
                </c:pt>
                <c:pt idx="464">
                  <c:v>4042</c:v>
                </c:pt>
                <c:pt idx="465">
                  <c:v>4051</c:v>
                </c:pt>
                <c:pt idx="466">
                  <c:v>4060</c:v>
                </c:pt>
                <c:pt idx="467">
                  <c:v>4068</c:v>
                </c:pt>
                <c:pt idx="468">
                  <c:v>4077</c:v>
                </c:pt>
                <c:pt idx="469">
                  <c:v>4086</c:v>
                </c:pt>
                <c:pt idx="470">
                  <c:v>4095</c:v>
                </c:pt>
                <c:pt idx="471">
                  <c:v>4103</c:v>
                </c:pt>
                <c:pt idx="472">
                  <c:v>4112</c:v>
                </c:pt>
                <c:pt idx="473">
                  <c:v>4121</c:v>
                </c:pt>
                <c:pt idx="474">
                  <c:v>4130</c:v>
                </c:pt>
                <c:pt idx="475">
                  <c:v>4138</c:v>
                </c:pt>
                <c:pt idx="476">
                  <c:v>4147</c:v>
                </c:pt>
                <c:pt idx="477">
                  <c:v>4156</c:v>
                </c:pt>
                <c:pt idx="478">
                  <c:v>4165</c:v>
                </c:pt>
                <c:pt idx="479">
                  <c:v>4173</c:v>
                </c:pt>
                <c:pt idx="480">
                  <c:v>4182</c:v>
                </c:pt>
                <c:pt idx="481">
                  <c:v>4191</c:v>
                </c:pt>
                <c:pt idx="482">
                  <c:v>4200</c:v>
                </c:pt>
                <c:pt idx="483">
                  <c:v>4208</c:v>
                </c:pt>
                <c:pt idx="484">
                  <c:v>4217</c:v>
                </c:pt>
                <c:pt idx="485">
                  <c:v>4226</c:v>
                </c:pt>
                <c:pt idx="486">
                  <c:v>4235</c:v>
                </c:pt>
                <c:pt idx="487">
                  <c:v>4243</c:v>
                </c:pt>
                <c:pt idx="488">
                  <c:v>4252</c:v>
                </c:pt>
                <c:pt idx="489">
                  <c:v>4261</c:v>
                </c:pt>
                <c:pt idx="490">
                  <c:v>4270</c:v>
                </c:pt>
                <c:pt idx="491">
                  <c:v>4278</c:v>
                </c:pt>
                <c:pt idx="492">
                  <c:v>4287</c:v>
                </c:pt>
                <c:pt idx="493">
                  <c:v>4305</c:v>
                </c:pt>
                <c:pt idx="494">
                  <c:v>4313</c:v>
                </c:pt>
                <c:pt idx="495">
                  <c:v>4322</c:v>
                </c:pt>
                <c:pt idx="496">
                  <c:v>4331</c:v>
                </c:pt>
                <c:pt idx="497">
                  <c:v>4340</c:v>
                </c:pt>
                <c:pt idx="498">
                  <c:v>4348</c:v>
                </c:pt>
                <c:pt idx="499">
                  <c:v>4357</c:v>
                </c:pt>
                <c:pt idx="500">
                  <c:v>4366</c:v>
                </c:pt>
                <c:pt idx="501">
                  <c:v>4375</c:v>
                </c:pt>
                <c:pt idx="502">
                  <c:v>4383</c:v>
                </c:pt>
                <c:pt idx="503">
                  <c:v>4392</c:v>
                </c:pt>
                <c:pt idx="504">
                  <c:v>4401</c:v>
                </c:pt>
                <c:pt idx="505">
                  <c:v>4410</c:v>
                </c:pt>
                <c:pt idx="506">
                  <c:v>4418</c:v>
                </c:pt>
                <c:pt idx="507">
                  <c:v>4427</c:v>
                </c:pt>
                <c:pt idx="508">
                  <c:v>4436</c:v>
                </c:pt>
                <c:pt idx="509">
                  <c:v>4445</c:v>
                </c:pt>
                <c:pt idx="510">
                  <c:v>4453</c:v>
                </c:pt>
                <c:pt idx="511">
                  <c:v>4462</c:v>
                </c:pt>
                <c:pt idx="512">
                  <c:v>4471</c:v>
                </c:pt>
                <c:pt idx="513">
                  <c:v>4480</c:v>
                </c:pt>
                <c:pt idx="514">
                  <c:v>4488</c:v>
                </c:pt>
                <c:pt idx="515">
                  <c:v>4497</c:v>
                </c:pt>
                <c:pt idx="516">
                  <c:v>4506</c:v>
                </c:pt>
                <c:pt idx="517">
                  <c:v>4515</c:v>
                </c:pt>
                <c:pt idx="518">
                  <c:v>4523</c:v>
                </c:pt>
                <c:pt idx="519">
                  <c:v>4532</c:v>
                </c:pt>
                <c:pt idx="520">
                  <c:v>4541</c:v>
                </c:pt>
                <c:pt idx="521">
                  <c:v>4550</c:v>
                </c:pt>
                <c:pt idx="522">
                  <c:v>4558</c:v>
                </c:pt>
                <c:pt idx="523">
                  <c:v>4567</c:v>
                </c:pt>
                <c:pt idx="524">
                  <c:v>4585</c:v>
                </c:pt>
                <c:pt idx="525">
                  <c:v>4593</c:v>
                </c:pt>
                <c:pt idx="526">
                  <c:v>4593</c:v>
                </c:pt>
                <c:pt idx="527">
                  <c:v>4602</c:v>
                </c:pt>
                <c:pt idx="528">
                  <c:v>4611</c:v>
                </c:pt>
                <c:pt idx="529">
                  <c:v>4620</c:v>
                </c:pt>
                <c:pt idx="530">
                  <c:v>4628</c:v>
                </c:pt>
                <c:pt idx="531">
                  <c:v>4637</c:v>
                </c:pt>
                <c:pt idx="532">
                  <c:v>4646</c:v>
                </c:pt>
                <c:pt idx="533">
                  <c:v>4655</c:v>
                </c:pt>
                <c:pt idx="534">
                  <c:v>4663</c:v>
                </c:pt>
                <c:pt idx="535">
                  <c:v>4672</c:v>
                </c:pt>
                <c:pt idx="536">
                  <c:v>4681</c:v>
                </c:pt>
                <c:pt idx="537">
                  <c:v>4690</c:v>
                </c:pt>
                <c:pt idx="538">
                  <c:v>4698</c:v>
                </c:pt>
                <c:pt idx="539">
                  <c:v>4707</c:v>
                </c:pt>
                <c:pt idx="540">
                  <c:v>4716</c:v>
                </c:pt>
                <c:pt idx="541">
                  <c:v>4725</c:v>
                </c:pt>
                <c:pt idx="542">
                  <c:v>4733</c:v>
                </c:pt>
                <c:pt idx="543">
                  <c:v>4742</c:v>
                </c:pt>
                <c:pt idx="544">
                  <c:v>4751</c:v>
                </c:pt>
                <c:pt idx="545">
                  <c:v>4760</c:v>
                </c:pt>
                <c:pt idx="546">
                  <c:v>4768</c:v>
                </c:pt>
                <c:pt idx="547">
                  <c:v>4777</c:v>
                </c:pt>
                <c:pt idx="548">
                  <c:v>4786</c:v>
                </c:pt>
                <c:pt idx="549">
                  <c:v>4795</c:v>
                </c:pt>
                <c:pt idx="550">
                  <c:v>4803</c:v>
                </c:pt>
                <c:pt idx="551">
                  <c:v>4812</c:v>
                </c:pt>
                <c:pt idx="552">
                  <c:v>4821</c:v>
                </c:pt>
                <c:pt idx="553">
                  <c:v>4830</c:v>
                </c:pt>
                <c:pt idx="554">
                  <c:v>4838</c:v>
                </c:pt>
                <c:pt idx="555">
                  <c:v>4847</c:v>
                </c:pt>
                <c:pt idx="556">
                  <c:v>4856</c:v>
                </c:pt>
                <c:pt idx="557">
                  <c:v>4865</c:v>
                </c:pt>
                <c:pt idx="558">
                  <c:v>4873</c:v>
                </c:pt>
                <c:pt idx="559">
                  <c:v>4882</c:v>
                </c:pt>
                <c:pt idx="560">
                  <c:v>4891</c:v>
                </c:pt>
                <c:pt idx="561">
                  <c:v>4900</c:v>
                </c:pt>
                <c:pt idx="562">
                  <c:v>4908</c:v>
                </c:pt>
                <c:pt idx="563">
                  <c:v>4908</c:v>
                </c:pt>
                <c:pt idx="564">
                  <c:v>4917</c:v>
                </c:pt>
                <c:pt idx="565">
                  <c:v>4926</c:v>
                </c:pt>
                <c:pt idx="566">
                  <c:v>4935</c:v>
                </c:pt>
                <c:pt idx="567">
                  <c:v>4943</c:v>
                </c:pt>
                <c:pt idx="568">
                  <c:v>4952</c:v>
                </c:pt>
                <c:pt idx="569">
                  <c:v>4961</c:v>
                </c:pt>
                <c:pt idx="570">
                  <c:v>4970</c:v>
                </c:pt>
                <c:pt idx="571">
                  <c:v>4978</c:v>
                </c:pt>
                <c:pt idx="572">
                  <c:v>4987</c:v>
                </c:pt>
                <c:pt idx="573">
                  <c:v>4996</c:v>
                </c:pt>
                <c:pt idx="574">
                  <c:v>5005</c:v>
                </c:pt>
                <c:pt idx="575">
                  <c:v>5013</c:v>
                </c:pt>
                <c:pt idx="576">
                  <c:v>5022</c:v>
                </c:pt>
                <c:pt idx="577">
                  <c:v>5031</c:v>
                </c:pt>
                <c:pt idx="578">
                  <c:v>5040</c:v>
                </c:pt>
                <c:pt idx="579">
                  <c:v>5048</c:v>
                </c:pt>
                <c:pt idx="580">
                  <c:v>5057</c:v>
                </c:pt>
                <c:pt idx="581">
                  <c:v>5066</c:v>
                </c:pt>
                <c:pt idx="582">
                  <c:v>5075</c:v>
                </c:pt>
                <c:pt idx="583">
                  <c:v>5083</c:v>
                </c:pt>
                <c:pt idx="584">
                  <c:v>5092</c:v>
                </c:pt>
                <c:pt idx="585">
                  <c:v>5101</c:v>
                </c:pt>
                <c:pt idx="586">
                  <c:v>5110</c:v>
                </c:pt>
                <c:pt idx="587">
                  <c:v>5118</c:v>
                </c:pt>
                <c:pt idx="588">
                  <c:v>5127</c:v>
                </c:pt>
                <c:pt idx="589">
                  <c:v>5136</c:v>
                </c:pt>
                <c:pt idx="590">
                  <c:v>5145</c:v>
                </c:pt>
                <c:pt idx="591">
                  <c:v>5153</c:v>
                </c:pt>
                <c:pt idx="592">
                  <c:v>5162</c:v>
                </c:pt>
                <c:pt idx="593">
                  <c:v>5171</c:v>
                </c:pt>
                <c:pt idx="594">
                  <c:v>5180</c:v>
                </c:pt>
                <c:pt idx="595">
                  <c:v>5188</c:v>
                </c:pt>
                <c:pt idx="596">
                  <c:v>5197</c:v>
                </c:pt>
                <c:pt idx="597">
                  <c:v>5206</c:v>
                </c:pt>
                <c:pt idx="598">
                  <c:v>5215</c:v>
                </c:pt>
                <c:pt idx="599">
                  <c:v>5223</c:v>
                </c:pt>
                <c:pt idx="600">
                  <c:v>5232</c:v>
                </c:pt>
                <c:pt idx="601">
                  <c:v>5241</c:v>
                </c:pt>
                <c:pt idx="602">
                  <c:v>5250</c:v>
                </c:pt>
                <c:pt idx="603">
                  <c:v>5258</c:v>
                </c:pt>
                <c:pt idx="604">
                  <c:v>5267</c:v>
                </c:pt>
                <c:pt idx="605">
                  <c:v>5276</c:v>
                </c:pt>
                <c:pt idx="606">
                  <c:v>5285</c:v>
                </c:pt>
                <c:pt idx="607">
                  <c:v>5293</c:v>
                </c:pt>
                <c:pt idx="608">
                  <c:v>5302</c:v>
                </c:pt>
                <c:pt idx="609">
                  <c:v>5320</c:v>
                </c:pt>
                <c:pt idx="610">
                  <c:v>5328</c:v>
                </c:pt>
                <c:pt idx="611">
                  <c:v>5337</c:v>
                </c:pt>
                <c:pt idx="612">
                  <c:v>5346</c:v>
                </c:pt>
                <c:pt idx="613">
                  <c:v>5355</c:v>
                </c:pt>
                <c:pt idx="614">
                  <c:v>5363</c:v>
                </c:pt>
                <c:pt idx="615">
                  <c:v>5372</c:v>
                </c:pt>
                <c:pt idx="616">
                  <c:v>5381</c:v>
                </c:pt>
                <c:pt idx="617">
                  <c:v>5390</c:v>
                </c:pt>
                <c:pt idx="618">
                  <c:v>5398</c:v>
                </c:pt>
                <c:pt idx="619">
                  <c:v>5407</c:v>
                </c:pt>
                <c:pt idx="620">
                  <c:v>5416</c:v>
                </c:pt>
                <c:pt idx="621">
                  <c:v>5425</c:v>
                </c:pt>
                <c:pt idx="622">
                  <c:v>5433</c:v>
                </c:pt>
                <c:pt idx="623">
                  <c:v>5433</c:v>
                </c:pt>
                <c:pt idx="624">
                  <c:v>5442</c:v>
                </c:pt>
                <c:pt idx="625">
                  <c:v>5451</c:v>
                </c:pt>
                <c:pt idx="626">
                  <c:v>5460</c:v>
                </c:pt>
                <c:pt idx="627">
                  <c:v>5468</c:v>
                </c:pt>
                <c:pt idx="628">
                  <c:v>5477</c:v>
                </c:pt>
                <c:pt idx="629">
                  <c:v>5486</c:v>
                </c:pt>
                <c:pt idx="630">
                  <c:v>5503</c:v>
                </c:pt>
                <c:pt idx="631">
                  <c:v>5512</c:v>
                </c:pt>
                <c:pt idx="632">
                  <c:v>5521</c:v>
                </c:pt>
                <c:pt idx="633">
                  <c:v>5530</c:v>
                </c:pt>
                <c:pt idx="634">
                  <c:v>5538</c:v>
                </c:pt>
                <c:pt idx="635">
                  <c:v>5547</c:v>
                </c:pt>
                <c:pt idx="636">
                  <c:v>5556</c:v>
                </c:pt>
                <c:pt idx="637">
                  <c:v>5565</c:v>
                </c:pt>
                <c:pt idx="638">
                  <c:v>5573</c:v>
                </c:pt>
                <c:pt idx="639">
                  <c:v>5582</c:v>
                </c:pt>
                <c:pt idx="640">
                  <c:v>5591</c:v>
                </c:pt>
                <c:pt idx="641">
                  <c:v>5600</c:v>
                </c:pt>
                <c:pt idx="642">
                  <c:v>5608</c:v>
                </c:pt>
                <c:pt idx="643">
                  <c:v>5617</c:v>
                </c:pt>
                <c:pt idx="644">
                  <c:v>5617</c:v>
                </c:pt>
                <c:pt idx="645">
                  <c:v>5626</c:v>
                </c:pt>
                <c:pt idx="646">
                  <c:v>5635</c:v>
                </c:pt>
                <c:pt idx="647">
                  <c:v>5643</c:v>
                </c:pt>
                <c:pt idx="648">
                  <c:v>5652</c:v>
                </c:pt>
                <c:pt idx="649">
                  <c:v>5661</c:v>
                </c:pt>
                <c:pt idx="650">
                  <c:v>5670</c:v>
                </c:pt>
                <c:pt idx="651">
                  <c:v>5678</c:v>
                </c:pt>
                <c:pt idx="652">
                  <c:v>5687</c:v>
                </c:pt>
                <c:pt idx="653">
                  <c:v>5687</c:v>
                </c:pt>
                <c:pt idx="654">
                  <c:v>5696</c:v>
                </c:pt>
                <c:pt idx="655">
                  <c:v>5705</c:v>
                </c:pt>
                <c:pt idx="656">
                  <c:v>5713</c:v>
                </c:pt>
                <c:pt idx="657">
                  <c:v>5722</c:v>
                </c:pt>
                <c:pt idx="658">
                  <c:v>5731</c:v>
                </c:pt>
                <c:pt idx="659">
                  <c:v>5740</c:v>
                </c:pt>
                <c:pt idx="660">
                  <c:v>5748</c:v>
                </c:pt>
                <c:pt idx="661">
                  <c:v>5757</c:v>
                </c:pt>
                <c:pt idx="662">
                  <c:v>5766</c:v>
                </c:pt>
                <c:pt idx="663">
                  <c:v>5775</c:v>
                </c:pt>
                <c:pt idx="664">
                  <c:v>5783</c:v>
                </c:pt>
                <c:pt idx="665">
                  <c:v>5792</c:v>
                </c:pt>
                <c:pt idx="666">
                  <c:v>5801</c:v>
                </c:pt>
                <c:pt idx="667">
                  <c:v>5818</c:v>
                </c:pt>
                <c:pt idx="668">
                  <c:v>5827</c:v>
                </c:pt>
                <c:pt idx="669">
                  <c:v>5836</c:v>
                </c:pt>
                <c:pt idx="670">
                  <c:v>5844</c:v>
                </c:pt>
                <c:pt idx="671">
                  <c:v>5853</c:v>
                </c:pt>
                <c:pt idx="672">
                  <c:v>5862</c:v>
                </c:pt>
                <c:pt idx="673">
                  <c:v>5871</c:v>
                </c:pt>
                <c:pt idx="674">
                  <c:v>5879</c:v>
                </c:pt>
                <c:pt idx="675">
                  <c:v>5888</c:v>
                </c:pt>
                <c:pt idx="676">
                  <c:v>5897</c:v>
                </c:pt>
                <c:pt idx="677">
                  <c:v>5906</c:v>
                </c:pt>
                <c:pt idx="678">
                  <c:v>5914</c:v>
                </c:pt>
                <c:pt idx="679">
                  <c:v>5923</c:v>
                </c:pt>
                <c:pt idx="680">
                  <c:v>5941</c:v>
                </c:pt>
                <c:pt idx="681">
                  <c:v>5949</c:v>
                </c:pt>
                <c:pt idx="682">
                  <c:v>5958</c:v>
                </c:pt>
                <c:pt idx="683">
                  <c:v>5967</c:v>
                </c:pt>
                <c:pt idx="684">
                  <c:v>5976</c:v>
                </c:pt>
                <c:pt idx="685">
                  <c:v>5993</c:v>
                </c:pt>
                <c:pt idx="686">
                  <c:v>6002</c:v>
                </c:pt>
                <c:pt idx="687">
                  <c:v>6011</c:v>
                </c:pt>
                <c:pt idx="688">
                  <c:v>6019</c:v>
                </c:pt>
                <c:pt idx="689">
                  <c:v>6028</c:v>
                </c:pt>
                <c:pt idx="690">
                  <c:v>6037</c:v>
                </c:pt>
                <c:pt idx="691">
                  <c:v>6046</c:v>
                </c:pt>
                <c:pt idx="692">
                  <c:v>6054</c:v>
                </c:pt>
                <c:pt idx="693">
                  <c:v>6063</c:v>
                </c:pt>
                <c:pt idx="694">
                  <c:v>6072</c:v>
                </c:pt>
                <c:pt idx="695">
                  <c:v>6081</c:v>
                </c:pt>
                <c:pt idx="696">
                  <c:v>6089</c:v>
                </c:pt>
                <c:pt idx="697">
                  <c:v>6098</c:v>
                </c:pt>
                <c:pt idx="698">
                  <c:v>6107</c:v>
                </c:pt>
                <c:pt idx="699">
                  <c:v>6116</c:v>
                </c:pt>
                <c:pt idx="700">
                  <c:v>6124</c:v>
                </c:pt>
                <c:pt idx="701">
                  <c:v>6133</c:v>
                </c:pt>
                <c:pt idx="702">
                  <c:v>6142</c:v>
                </c:pt>
                <c:pt idx="703">
                  <c:v>6151</c:v>
                </c:pt>
                <c:pt idx="704">
                  <c:v>6159</c:v>
                </c:pt>
                <c:pt idx="705">
                  <c:v>6168</c:v>
                </c:pt>
                <c:pt idx="706">
                  <c:v>6177</c:v>
                </c:pt>
                <c:pt idx="707">
                  <c:v>6186</c:v>
                </c:pt>
                <c:pt idx="708">
                  <c:v>6194</c:v>
                </c:pt>
                <c:pt idx="709">
                  <c:v>6203</c:v>
                </c:pt>
                <c:pt idx="710">
                  <c:v>6212</c:v>
                </c:pt>
                <c:pt idx="711">
                  <c:v>6221</c:v>
                </c:pt>
                <c:pt idx="712">
                  <c:v>6229</c:v>
                </c:pt>
                <c:pt idx="713">
                  <c:v>6238</c:v>
                </c:pt>
                <c:pt idx="714">
                  <c:v>6247</c:v>
                </c:pt>
                <c:pt idx="715">
                  <c:v>6256</c:v>
                </c:pt>
                <c:pt idx="716">
                  <c:v>6264</c:v>
                </c:pt>
                <c:pt idx="717">
                  <c:v>6273</c:v>
                </c:pt>
                <c:pt idx="718">
                  <c:v>6282</c:v>
                </c:pt>
                <c:pt idx="719">
                  <c:v>6291</c:v>
                </c:pt>
                <c:pt idx="720">
                  <c:v>6299</c:v>
                </c:pt>
                <c:pt idx="721">
                  <c:v>6308</c:v>
                </c:pt>
                <c:pt idx="722">
                  <c:v>6317</c:v>
                </c:pt>
                <c:pt idx="723">
                  <c:v>6326</c:v>
                </c:pt>
                <c:pt idx="724">
                  <c:v>6334</c:v>
                </c:pt>
                <c:pt idx="725">
                  <c:v>6343</c:v>
                </c:pt>
                <c:pt idx="726">
                  <c:v>6352</c:v>
                </c:pt>
                <c:pt idx="727">
                  <c:v>6361</c:v>
                </c:pt>
                <c:pt idx="728">
                  <c:v>6369</c:v>
                </c:pt>
                <c:pt idx="729">
                  <c:v>6378</c:v>
                </c:pt>
                <c:pt idx="730">
                  <c:v>6387</c:v>
                </c:pt>
                <c:pt idx="731">
                  <c:v>6396</c:v>
                </c:pt>
                <c:pt idx="732">
                  <c:v>6404</c:v>
                </c:pt>
                <c:pt idx="733">
                  <c:v>6413</c:v>
                </c:pt>
                <c:pt idx="734">
                  <c:v>6422</c:v>
                </c:pt>
                <c:pt idx="735">
                  <c:v>6431</c:v>
                </c:pt>
                <c:pt idx="736">
                  <c:v>6439</c:v>
                </c:pt>
                <c:pt idx="737">
                  <c:v>6448</c:v>
                </c:pt>
                <c:pt idx="738">
                  <c:v>6457</c:v>
                </c:pt>
                <c:pt idx="739">
                  <c:v>6466</c:v>
                </c:pt>
                <c:pt idx="740">
                  <c:v>6474</c:v>
                </c:pt>
                <c:pt idx="741">
                  <c:v>6483</c:v>
                </c:pt>
                <c:pt idx="742">
                  <c:v>6492</c:v>
                </c:pt>
                <c:pt idx="743">
                  <c:v>6501</c:v>
                </c:pt>
                <c:pt idx="744">
                  <c:v>6509</c:v>
                </c:pt>
                <c:pt idx="745">
                  <c:v>6518</c:v>
                </c:pt>
                <c:pt idx="746">
                  <c:v>6527</c:v>
                </c:pt>
                <c:pt idx="747">
                  <c:v>6536</c:v>
                </c:pt>
                <c:pt idx="748">
                  <c:v>6544</c:v>
                </c:pt>
                <c:pt idx="749">
                  <c:v>6553</c:v>
                </c:pt>
                <c:pt idx="750">
                  <c:v>6562</c:v>
                </c:pt>
                <c:pt idx="751">
                  <c:v>6571</c:v>
                </c:pt>
                <c:pt idx="752">
                  <c:v>6579</c:v>
                </c:pt>
                <c:pt idx="753">
                  <c:v>6588</c:v>
                </c:pt>
                <c:pt idx="754">
                  <c:v>6597</c:v>
                </c:pt>
                <c:pt idx="755">
                  <c:v>6606</c:v>
                </c:pt>
                <c:pt idx="756">
                  <c:v>6614</c:v>
                </c:pt>
                <c:pt idx="757">
                  <c:v>6623</c:v>
                </c:pt>
                <c:pt idx="758">
                  <c:v>6632</c:v>
                </c:pt>
                <c:pt idx="759">
                  <c:v>6641</c:v>
                </c:pt>
                <c:pt idx="760">
                  <c:v>6649</c:v>
                </c:pt>
                <c:pt idx="761">
                  <c:v>6658</c:v>
                </c:pt>
                <c:pt idx="762">
                  <c:v>6667</c:v>
                </c:pt>
                <c:pt idx="763">
                  <c:v>6676</c:v>
                </c:pt>
                <c:pt idx="764">
                  <c:v>6684</c:v>
                </c:pt>
                <c:pt idx="765">
                  <c:v>6693</c:v>
                </c:pt>
                <c:pt idx="766">
                  <c:v>6702</c:v>
                </c:pt>
                <c:pt idx="767">
                  <c:v>6711</c:v>
                </c:pt>
                <c:pt idx="768">
                  <c:v>6719</c:v>
                </c:pt>
                <c:pt idx="769">
                  <c:v>6728</c:v>
                </c:pt>
                <c:pt idx="770">
                  <c:v>6737</c:v>
                </c:pt>
                <c:pt idx="771">
                  <c:v>6746</c:v>
                </c:pt>
                <c:pt idx="772">
                  <c:v>6754</c:v>
                </c:pt>
                <c:pt idx="773">
                  <c:v>6763</c:v>
                </c:pt>
                <c:pt idx="774">
                  <c:v>6772</c:v>
                </c:pt>
                <c:pt idx="775">
                  <c:v>6789</c:v>
                </c:pt>
                <c:pt idx="776">
                  <c:v>6798</c:v>
                </c:pt>
                <c:pt idx="777">
                  <c:v>6807</c:v>
                </c:pt>
                <c:pt idx="778">
                  <c:v>6816</c:v>
                </c:pt>
                <c:pt idx="779">
                  <c:v>6824</c:v>
                </c:pt>
                <c:pt idx="780">
                  <c:v>6833</c:v>
                </c:pt>
                <c:pt idx="781">
                  <c:v>6842</c:v>
                </c:pt>
                <c:pt idx="782">
                  <c:v>6851</c:v>
                </c:pt>
                <c:pt idx="783">
                  <c:v>6859</c:v>
                </c:pt>
                <c:pt idx="784">
                  <c:v>6868</c:v>
                </c:pt>
                <c:pt idx="785">
                  <c:v>6877</c:v>
                </c:pt>
                <c:pt idx="786">
                  <c:v>6886</c:v>
                </c:pt>
                <c:pt idx="787">
                  <c:v>6894</c:v>
                </c:pt>
                <c:pt idx="788">
                  <c:v>6903</c:v>
                </c:pt>
                <c:pt idx="789">
                  <c:v>6912</c:v>
                </c:pt>
                <c:pt idx="790">
                  <c:v>6921</c:v>
                </c:pt>
                <c:pt idx="791">
                  <c:v>6929</c:v>
                </c:pt>
                <c:pt idx="792">
                  <c:v>6938</c:v>
                </c:pt>
                <c:pt idx="793">
                  <c:v>6947</c:v>
                </c:pt>
                <c:pt idx="794">
                  <c:v>6956</c:v>
                </c:pt>
                <c:pt idx="795">
                  <c:v>6964</c:v>
                </c:pt>
                <c:pt idx="796">
                  <c:v>6973</c:v>
                </c:pt>
                <c:pt idx="797">
                  <c:v>6982</c:v>
                </c:pt>
                <c:pt idx="798">
                  <c:v>6991</c:v>
                </c:pt>
                <c:pt idx="799">
                  <c:v>6999</c:v>
                </c:pt>
                <c:pt idx="800">
                  <c:v>7008</c:v>
                </c:pt>
                <c:pt idx="801">
                  <c:v>7017</c:v>
                </c:pt>
                <c:pt idx="802">
                  <c:v>7026</c:v>
                </c:pt>
                <c:pt idx="803">
                  <c:v>7034</c:v>
                </c:pt>
                <c:pt idx="804">
                  <c:v>7043</c:v>
                </c:pt>
                <c:pt idx="805">
                  <c:v>7052</c:v>
                </c:pt>
                <c:pt idx="806">
                  <c:v>7052</c:v>
                </c:pt>
                <c:pt idx="807">
                  <c:v>7061</c:v>
                </c:pt>
                <c:pt idx="808">
                  <c:v>7069</c:v>
                </c:pt>
                <c:pt idx="809">
                  <c:v>7078</c:v>
                </c:pt>
                <c:pt idx="810">
                  <c:v>7087</c:v>
                </c:pt>
                <c:pt idx="811">
                  <c:v>7096</c:v>
                </c:pt>
                <c:pt idx="812">
                  <c:v>7113</c:v>
                </c:pt>
                <c:pt idx="813">
                  <c:v>7122</c:v>
                </c:pt>
                <c:pt idx="814">
                  <c:v>7131</c:v>
                </c:pt>
                <c:pt idx="815">
                  <c:v>7139</c:v>
                </c:pt>
                <c:pt idx="816">
                  <c:v>7148</c:v>
                </c:pt>
                <c:pt idx="817">
                  <c:v>7157</c:v>
                </c:pt>
                <c:pt idx="818">
                  <c:v>7166</c:v>
                </c:pt>
                <c:pt idx="819">
                  <c:v>7174</c:v>
                </c:pt>
                <c:pt idx="820">
                  <c:v>7183</c:v>
                </c:pt>
                <c:pt idx="821">
                  <c:v>7192</c:v>
                </c:pt>
                <c:pt idx="822">
                  <c:v>7201</c:v>
                </c:pt>
                <c:pt idx="823">
                  <c:v>7209</c:v>
                </c:pt>
                <c:pt idx="824">
                  <c:v>7218</c:v>
                </c:pt>
                <c:pt idx="825">
                  <c:v>7227</c:v>
                </c:pt>
                <c:pt idx="826">
                  <c:v>7236</c:v>
                </c:pt>
                <c:pt idx="827">
                  <c:v>7244</c:v>
                </c:pt>
                <c:pt idx="828">
                  <c:v>7253</c:v>
                </c:pt>
                <c:pt idx="829">
                  <c:v>7262</c:v>
                </c:pt>
                <c:pt idx="830">
                  <c:v>7271</c:v>
                </c:pt>
                <c:pt idx="831">
                  <c:v>7279</c:v>
                </c:pt>
                <c:pt idx="832">
                  <c:v>7288</c:v>
                </c:pt>
                <c:pt idx="833">
                  <c:v>7297</c:v>
                </c:pt>
                <c:pt idx="834">
                  <c:v>7306</c:v>
                </c:pt>
                <c:pt idx="835">
                  <c:v>7314</c:v>
                </c:pt>
                <c:pt idx="836">
                  <c:v>7323</c:v>
                </c:pt>
                <c:pt idx="837">
                  <c:v>7332</c:v>
                </c:pt>
                <c:pt idx="838">
                  <c:v>7341</c:v>
                </c:pt>
                <c:pt idx="839">
                  <c:v>7349</c:v>
                </c:pt>
                <c:pt idx="840">
                  <c:v>7358</c:v>
                </c:pt>
                <c:pt idx="841">
                  <c:v>7367</c:v>
                </c:pt>
                <c:pt idx="842">
                  <c:v>7376</c:v>
                </c:pt>
                <c:pt idx="843">
                  <c:v>7384</c:v>
                </c:pt>
                <c:pt idx="844">
                  <c:v>7393</c:v>
                </c:pt>
                <c:pt idx="845">
                  <c:v>7402</c:v>
                </c:pt>
                <c:pt idx="846">
                  <c:v>7411</c:v>
                </c:pt>
                <c:pt idx="847">
                  <c:v>7419</c:v>
                </c:pt>
                <c:pt idx="848">
                  <c:v>7428</c:v>
                </c:pt>
                <c:pt idx="849">
                  <c:v>7437</c:v>
                </c:pt>
                <c:pt idx="850">
                  <c:v>7446</c:v>
                </c:pt>
                <c:pt idx="851">
                  <c:v>7454</c:v>
                </c:pt>
                <c:pt idx="852">
                  <c:v>7463</c:v>
                </c:pt>
                <c:pt idx="853">
                  <c:v>7472</c:v>
                </c:pt>
                <c:pt idx="854">
                  <c:v>7481</c:v>
                </c:pt>
                <c:pt idx="855">
                  <c:v>7489</c:v>
                </c:pt>
                <c:pt idx="856">
                  <c:v>7498</c:v>
                </c:pt>
                <c:pt idx="857">
                  <c:v>7507</c:v>
                </c:pt>
                <c:pt idx="858">
                  <c:v>7516</c:v>
                </c:pt>
                <c:pt idx="859">
                  <c:v>7524</c:v>
                </c:pt>
                <c:pt idx="860">
                  <c:v>7533</c:v>
                </c:pt>
                <c:pt idx="861">
                  <c:v>7542</c:v>
                </c:pt>
                <c:pt idx="862">
                  <c:v>7551</c:v>
                </c:pt>
                <c:pt idx="863">
                  <c:v>7559</c:v>
                </c:pt>
                <c:pt idx="864">
                  <c:v>7568</c:v>
                </c:pt>
                <c:pt idx="865">
                  <c:v>7577</c:v>
                </c:pt>
                <c:pt idx="866">
                  <c:v>7586</c:v>
                </c:pt>
                <c:pt idx="867">
                  <c:v>7594</c:v>
                </c:pt>
                <c:pt idx="868">
                  <c:v>7603</c:v>
                </c:pt>
                <c:pt idx="869">
                  <c:v>7612</c:v>
                </c:pt>
                <c:pt idx="870">
                  <c:v>7621</c:v>
                </c:pt>
                <c:pt idx="871">
                  <c:v>7629</c:v>
                </c:pt>
                <c:pt idx="872">
                  <c:v>7638</c:v>
                </c:pt>
                <c:pt idx="873">
                  <c:v>7638</c:v>
                </c:pt>
                <c:pt idx="874">
                  <c:v>7647</c:v>
                </c:pt>
                <c:pt idx="875">
                  <c:v>7656</c:v>
                </c:pt>
                <c:pt idx="876">
                  <c:v>7664</c:v>
                </c:pt>
                <c:pt idx="877">
                  <c:v>7673</c:v>
                </c:pt>
                <c:pt idx="878">
                  <c:v>7682</c:v>
                </c:pt>
                <c:pt idx="879">
                  <c:v>7691</c:v>
                </c:pt>
                <c:pt idx="880">
                  <c:v>7699</c:v>
                </c:pt>
                <c:pt idx="881">
                  <c:v>7708</c:v>
                </c:pt>
                <c:pt idx="882">
                  <c:v>7717</c:v>
                </c:pt>
                <c:pt idx="883">
                  <c:v>7726</c:v>
                </c:pt>
                <c:pt idx="884">
                  <c:v>7734</c:v>
                </c:pt>
                <c:pt idx="885">
                  <c:v>7743</c:v>
                </c:pt>
                <c:pt idx="886">
                  <c:v>7752</c:v>
                </c:pt>
                <c:pt idx="887">
                  <c:v>7761</c:v>
                </c:pt>
                <c:pt idx="888">
                  <c:v>7769</c:v>
                </c:pt>
                <c:pt idx="889">
                  <c:v>7778</c:v>
                </c:pt>
                <c:pt idx="890">
                  <c:v>7787</c:v>
                </c:pt>
                <c:pt idx="891">
                  <c:v>7796</c:v>
                </c:pt>
                <c:pt idx="892">
                  <c:v>7804</c:v>
                </c:pt>
                <c:pt idx="893">
                  <c:v>7813</c:v>
                </c:pt>
                <c:pt idx="894">
                  <c:v>7822</c:v>
                </c:pt>
                <c:pt idx="895">
                  <c:v>7831</c:v>
                </c:pt>
                <c:pt idx="896">
                  <c:v>7839</c:v>
                </c:pt>
                <c:pt idx="897">
                  <c:v>7848</c:v>
                </c:pt>
                <c:pt idx="898">
                  <c:v>7857</c:v>
                </c:pt>
                <c:pt idx="899">
                  <c:v>7866</c:v>
                </c:pt>
                <c:pt idx="900">
                  <c:v>7874</c:v>
                </c:pt>
                <c:pt idx="901">
                  <c:v>7883</c:v>
                </c:pt>
                <c:pt idx="902">
                  <c:v>7892</c:v>
                </c:pt>
                <c:pt idx="903">
                  <c:v>7901</c:v>
                </c:pt>
                <c:pt idx="904">
                  <c:v>7909</c:v>
                </c:pt>
                <c:pt idx="905">
                  <c:v>7918</c:v>
                </c:pt>
                <c:pt idx="906">
                  <c:v>7927</c:v>
                </c:pt>
                <c:pt idx="907">
                  <c:v>7936</c:v>
                </c:pt>
                <c:pt idx="908">
                  <c:v>7944</c:v>
                </c:pt>
                <c:pt idx="909">
                  <c:v>7953</c:v>
                </c:pt>
                <c:pt idx="910">
                  <c:v>7962</c:v>
                </c:pt>
                <c:pt idx="911">
                  <c:v>7971</c:v>
                </c:pt>
                <c:pt idx="912">
                  <c:v>7979</c:v>
                </c:pt>
                <c:pt idx="913">
                  <c:v>7988</c:v>
                </c:pt>
                <c:pt idx="914">
                  <c:v>7997</c:v>
                </c:pt>
                <c:pt idx="915">
                  <c:v>8006</c:v>
                </c:pt>
                <c:pt idx="916">
                  <c:v>8014</c:v>
                </c:pt>
                <c:pt idx="917">
                  <c:v>8023</c:v>
                </c:pt>
                <c:pt idx="918">
                  <c:v>8032</c:v>
                </c:pt>
                <c:pt idx="919">
                  <c:v>8041</c:v>
                </c:pt>
                <c:pt idx="920">
                  <c:v>8049</c:v>
                </c:pt>
                <c:pt idx="921">
                  <c:v>8058</c:v>
                </c:pt>
                <c:pt idx="922">
                  <c:v>8067</c:v>
                </c:pt>
                <c:pt idx="923">
                  <c:v>8076</c:v>
                </c:pt>
                <c:pt idx="924">
                  <c:v>8084</c:v>
                </c:pt>
                <c:pt idx="925">
                  <c:v>8093</c:v>
                </c:pt>
                <c:pt idx="926">
                  <c:v>8102</c:v>
                </c:pt>
                <c:pt idx="927">
                  <c:v>8111</c:v>
                </c:pt>
                <c:pt idx="928">
                  <c:v>8119</c:v>
                </c:pt>
                <c:pt idx="929">
                  <c:v>8128</c:v>
                </c:pt>
                <c:pt idx="930">
                  <c:v>8137</c:v>
                </c:pt>
                <c:pt idx="931">
                  <c:v>8146</c:v>
                </c:pt>
                <c:pt idx="932">
                  <c:v>8154</c:v>
                </c:pt>
                <c:pt idx="933">
                  <c:v>8163</c:v>
                </c:pt>
                <c:pt idx="934">
                  <c:v>8172</c:v>
                </c:pt>
                <c:pt idx="935">
                  <c:v>8181</c:v>
                </c:pt>
                <c:pt idx="936">
                  <c:v>8189</c:v>
                </c:pt>
                <c:pt idx="937">
                  <c:v>8198</c:v>
                </c:pt>
                <c:pt idx="938">
                  <c:v>8207</c:v>
                </c:pt>
                <c:pt idx="939">
                  <c:v>8216</c:v>
                </c:pt>
                <c:pt idx="940">
                  <c:v>8224</c:v>
                </c:pt>
                <c:pt idx="941">
                  <c:v>8233</c:v>
                </c:pt>
                <c:pt idx="942">
                  <c:v>8242</c:v>
                </c:pt>
                <c:pt idx="943">
                  <c:v>8251</c:v>
                </c:pt>
                <c:pt idx="944">
                  <c:v>8259</c:v>
                </c:pt>
                <c:pt idx="945">
                  <c:v>8268</c:v>
                </c:pt>
                <c:pt idx="946">
                  <c:v>8277</c:v>
                </c:pt>
                <c:pt idx="947">
                  <c:v>8286</c:v>
                </c:pt>
                <c:pt idx="948">
                  <c:v>8294</c:v>
                </c:pt>
                <c:pt idx="949">
                  <c:v>8303</c:v>
                </c:pt>
                <c:pt idx="950">
                  <c:v>8312</c:v>
                </c:pt>
                <c:pt idx="951">
                  <c:v>8321</c:v>
                </c:pt>
                <c:pt idx="952">
                  <c:v>8329</c:v>
                </c:pt>
                <c:pt idx="953">
                  <c:v>8338</c:v>
                </c:pt>
                <c:pt idx="954">
                  <c:v>8347</c:v>
                </c:pt>
                <c:pt idx="955">
                  <c:v>8356</c:v>
                </c:pt>
                <c:pt idx="956">
                  <c:v>8364</c:v>
                </c:pt>
                <c:pt idx="957">
                  <c:v>8373</c:v>
                </c:pt>
                <c:pt idx="958">
                  <c:v>8382</c:v>
                </c:pt>
                <c:pt idx="959">
                  <c:v>8391</c:v>
                </c:pt>
                <c:pt idx="960">
                  <c:v>8399</c:v>
                </c:pt>
                <c:pt idx="961">
                  <c:v>8408</c:v>
                </c:pt>
                <c:pt idx="962">
                  <c:v>8417</c:v>
                </c:pt>
                <c:pt idx="963">
                  <c:v>8426</c:v>
                </c:pt>
                <c:pt idx="964">
                  <c:v>8434</c:v>
                </c:pt>
                <c:pt idx="965">
                  <c:v>8443</c:v>
                </c:pt>
                <c:pt idx="966">
                  <c:v>8452</c:v>
                </c:pt>
                <c:pt idx="967">
                  <c:v>8461</c:v>
                </c:pt>
                <c:pt idx="968">
                  <c:v>8469</c:v>
                </c:pt>
                <c:pt idx="969">
                  <c:v>8478</c:v>
                </c:pt>
                <c:pt idx="970">
                  <c:v>8487</c:v>
                </c:pt>
                <c:pt idx="971">
                  <c:v>8496</c:v>
                </c:pt>
                <c:pt idx="972">
                  <c:v>8504</c:v>
                </c:pt>
                <c:pt idx="973">
                  <c:v>8513</c:v>
                </c:pt>
                <c:pt idx="974">
                  <c:v>8522</c:v>
                </c:pt>
                <c:pt idx="975">
                  <c:v>8531</c:v>
                </c:pt>
                <c:pt idx="976">
                  <c:v>8539</c:v>
                </c:pt>
                <c:pt idx="977">
                  <c:v>8548</c:v>
                </c:pt>
                <c:pt idx="978">
                  <c:v>8557</c:v>
                </c:pt>
                <c:pt idx="979">
                  <c:v>8566</c:v>
                </c:pt>
                <c:pt idx="980">
                  <c:v>8574</c:v>
                </c:pt>
                <c:pt idx="981">
                  <c:v>8583</c:v>
                </c:pt>
                <c:pt idx="982">
                  <c:v>8592</c:v>
                </c:pt>
                <c:pt idx="983">
                  <c:v>8601</c:v>
                </c:pt>
                <c:pt idx="984">
                  <c:v>8609</c:v>
                </c:pt>
                <c:pt idx="985">
                  <c:v>8618</c:v>
                </c:pt>
                <c:pt idx="986">
                  <c:v>8627</c:v>
                </c:pt>
                <c:pt idx="987">
                  <c:v>8636</c:v>
                </c:pt>
                <c:pt idx="988">
                  <c:v>8644</c:v>
                </c:pt>
                <c:pt idx="989">
                  <c:v>8653</c:v>
                </c:pt>
                <c:pt idx="990">
                  <c:v>8662</c:v>
                </c:pt>
                <c:pt idx="991">
                  <c:v>8671</c:v>
                </c:pt>
                <c:pt idx="992">
                  <c:v>8679</c:v>
                </c:pt>
                <c:pt idx="993">
                  <c:v>8688</c:v>
                </c:pt>
                <c:pt idx="994">
                  <c:v>8697</c:v>
                </c:pt>
                <c:pt idx="995">
                  <c:v>8706</c:v>
                </c:pt>
                <c:pt idx="996">
                  <c:v>8714</c:v>
                </c:pt>
                <c:pt idx="997">
                  <c:v>8723</c:v>
                </c:pt>
                <c:pt idx="998">
                  <c:v>8732</c:v>
                </c:pt>
                <c:pt idx="999">
                  <c:v>8740</c:v>
                </c:pt>
              </c:numCache>
            </c:numRef>
          </c:cat>
          <c:val>
            <c:numRef>
              <c:f>'Fiji and Samoa'!$B$2:$B$622</c:f>
              <c:numCache>
                <c:formatCode>General</c:formatCode>
                <c:ptCount val="6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1.3880000000000001E-4</c:v>
                </c:pt>
                <c:pt idx="5">
                  <c:v>2.9320000000000003E-4</c:v>
                </c:pt>
                <c:pt idx="6">
                  <c:v>5.5290000000000005E-4</c:v>
                </c:pt>
                <c:pt idx="7">
                  <c:v>1.3091000000000001E-3</c:v>
                </c:pt>
                <c:pt idx="8">
                  <c:v>2.2338000000000002E-3</c:v>
                </c:pt>
                <c:pt idx="9">
                  <c:v>4.8157E-3</c:v>
                </c:pt>
                <c:pt idx="10">
                  <c:v>7.7660999999999997E-3</c:v>
                </c:pt>
                <c:pt idx="11">
                  <c:v>1.3635700000000001E-2</c:v>
                </c:pt>
                <c:pt idx="12">
                  <c:v>1.9462500000000001E-2</c:v>
                </c:pt>
                <c:pt idx="13">
                  <c:v>2.7235599999999999E-2</c:v>
                </c:pt>
                <c:pt idx="14">
                  <c:v>3.6920300000000003E-2</c:v>
                </c:pt>
                <c:pt idx="15">
                  <c:v>4.9313099999999999E-2</c:v>
                </c:pt>
                <c:pt idx="16">
                  <c:v>6.4273899999999995E-2</c:v>
                </c:pt>
                <c:pt idx="17">
                  <c:v>8.3815299999999995E-2</c:v>
                </c:pt>
                <c:pt idx="18">
                  <c:v>0.1040233</c:v>
                </c:pt>
                <c:pt idx="19">
                  <c:v>0.12530630000000001</c:v>
                </c:pt>
                <c:pt idx="20">
                  <c:v>0.1517348</c:v>
                </c:pt>
                <c:pt idx="21">
                  <c:v>0.17374339999999999</c:v>
                </c:pt>
                <c:pt idx="22">
                  <c:v>0.200074</c:v>
                </c:pt>
                <c:pt idx="23">
                  <c:v>0.22773109999999999</c:v>
                </c:pt>
                <c:pt idx="24">
                  <c:v>0.25434430000000002</c:v>
                </c:pt>
                <c:pt idx="25">
                  <c:v>0.28127849999999999</c:v>
                </c:pt>
                <c:pt idx="26">
                  <c:v>0.30923590000000001</c:v>
                </c:pt>
                <c:pt idx="27">
                  <c:v>0.33655200000000002</c:v>
                </c:pt>
                <c:pt idx="28">
                  <c:v>0.36784879999999998</c:v>
                </c:pt>
                <c:pt idx="29">
                  <c:v>0.39269660000000001</c:v>
                </c:pt>
                <c:pt idx="30">
                  <c:v>0.41581220000000002</c:v>
                </c:pt>
                <c:pt idx="31">
                  <c:v>0.43969180000000002</c:v>
                </c:pt>
                <c:pt idx="32">
                  <c:v>0.46471069999999998</c:v>
                </c:pt>
                <c:pt idx="33">
                  <c:v>0.48809560000000002</c:v>
                </c:pt>
                <c:pt idx="34">
                  <c:v>0.51016519999999999</c:v>
                </c:pt>
                <c:pt idx="35">
                  <c:v>0.52959880000000004</c:v>
                </c:pt>
                <c:pt idx="36">
                  <c:v>0.54987450000000004</c:v>
                </c:pt>
                <c:pt idx="37">
                  <c:v>0.57071159999999999</c:v>
                </c:pt>
                <c:pt idx="38">
                  <c:v>0.59371969999999996</c:v>
                </c:pt>
                <c:pt idx="39">
                  <c:v>0.61101799999999995</c:v>
                </c:pt>
                <c:pt idx="40">
                  <c:v>0.62602939999999996</c:v>
                </c:pt>
                <c:pt idx="41">
                  <c:v>0.64197409999999999</c:v>
                </c:pt>
                <c:pt idx="42">
                  <c:v>0.65942330000000005</c:v>
                </c:pt>
                <c:pt idx="43">
                  <c:v>0.67276159999999996</c:v>
                </c:pt>
                <c:pt idx="44">
                  <c:v>0.6868126</c:v>
                </c:pt>
                <c:pt idx="45">
                  <c:v>0.70036189999999998</c:v>
                </c:pt>
                <c:pt idx="46">
                  <c:v>0.71127810000000002</c:v>
                </c:pt>
                <c:pt idx="47">
                  <c:v>0.72046049999999995</c:v>
                </c:pt>
                <c:pt idx="48">
                  <c:v>0.73105019999999998</c:v>
                </c:pt>
                <c:pt idx="49">
                  <c:v>0.74231349999999996</c:v>
                </c:pt>
                <c:pt idx="50">
                  <c:v>0.75222929999999999</c:v>
                </c:pt>
                <c:pt idx="51">
                  <c:v>0.76140569999999996</c:v>
                </c:pt>
                <c:pt idx="52">
                  <c:v>0.77140929999999996</c:v>
                </c:pt>
                <c:pt idx="53">
                  <c:v>0.77940229999999999</c:v>
                </c:pt>
                <c:pt idx="54">
                  <c:v>0.78722300000000001</c:v>
                </c:pt>
                <c:pt idx="55">
                  <c:v>0.79546729999999999</c:v>
                </c:pt>
                <c:pt idx="56">
                  <c:v>0.80405130000000002</c:v>
                </c:pt>
                <c:pt idx="57">
                  <c:v>0.81204410000000005</c:v>
                </c:pt>
                <c:pt idx="58">
                  <c:v>0.81833540000000005</c:v>
                </c:pt>
                <c:pt idx="59">
                  <c:v>0.82593399999999995</c:v>
                </c:pt>
                <c:pt idx="60">
                  <c:v>0.83184659999999999</c:v>
                </c:pt>
                <c:pt idx="61">
                  <c:v>0.83710169999999995</c:v>
                </c:pt>
                <c:pt idx="62">
                  <c:v>0.84318979999999999</c:v>
                </c:pt>
                <c:pt idx="63">
                  <c:v>0.84822280000000005</c:v>
                </c:pt>
                <c:pt idx="64">
                  <c:v>0.8539561</c:v>
                </c:pt>
                <c:pt idx="65">
                  <c:v>0.8586802</c:v>
                </c:pt>
                <c:pt idx="66">
                  <c:v>0.86363650000000003</c:v>
                </c:pt>
                <c:pt idx="67">
                  <c:v>0.86748190000000003</c:v>
                </c:pt>
                <c:pt idx="68">
                  <c:v>0.87361160000000004</c:v>
                </c:pt>
                <c:pt idx="69">
                  <c:v>0.8771002</c:v>
                </c:pt>
                <c:pt idx="70">
                  <c:v>0.88040260000000004</c:v>
                </c:pt>
                <c:pt idx="71">
                  <c:v>0.88420160000000003</c:v>
                </c:pt>
                <c:pt idx="72">
                  <c:v>0.8881232</c:v>
                </c:pt>
                <c:pt idx="73">
                  <c:v>0.89183140000000005</c:v>
                </c:pt>
                <c:pt idx="74">
                  <c:v>0.89453990000000005</c:v>
                </c:pt>
                <c:pt idx="75">
                  <c:v>0.89809760000000005</c:v>
                </c:pt>
                <c:pt idx="76">
                  <c:v>0.90079039999999999</c:v>
                </c:pt>
                <c:pt idx="77">
                  <c:v>0.90352909999999997</c:v>
                </c:pt>
                <c:pt idx="78">
                  <c:v>0.90640279999999995</c:v>
                </c:pt>
                <c:pt idx="79">
                  <c:v>0.90942080000000003</c:v>
                </c:pt>
                <c:pt idx="80">
                  <c:v>0.91176120000000005</c:v>
                </c:pt>
                <c:pt idx="81">
                  <c:v>0.91372189999999998</c:v>
                </c:pt>
                <c:pt idx="82">
                  <c:v>0.9166858</c:v>
                </c:pt>
                <c:pt idx="83">
                  <c:v>0.91931260000000004</c:v>
                </c:pt>
                <c:pt idx="84">
                  <c:v>0.92175530000000006</c:v>
                </c:pt>
                <c:pt idx="85">
                  <c:v>0.92386179999999996</c:v>
                </c:pt>
                <c:pt idx="86">
                  <c:v>0.92545379999999999</c:v>
                </c:pt>
                <c:pt idx="87">
                  <c:v>0.9283593</c:v>
                </c:pt>
                <c:pt idx="88">
                  <c:v>0.9308263</c:v>
                </c:pt>
                <c:pt idx="89">
                  <c:v>0.93248410000000004</c:v>
                </c:pt>
                <c:pt idx="90">
                  <c:v>0.93466349999999998</c:v>
                </c:pt>
                <c:pt idx="91">
                  <c:v>0.93698400000000004</c:v>
                </c:pt>
                <c:pt idx="92">
                  <c:v>0.93825400000000003</c:v>
                </c:pt>
                <c:pt idx="93">
                  <c:v>0.94001610000000002</c:v>
                </c:pt>
                <c:pt idx="94">
                  <c:v>0.94168379999999996</c:v>
                </c:pt>
                <c:pt idx="95">
                  <c:v>0.94356139999999999</c:v>
                </c:pt>
                <c:pt idx="96">
                  <c:v>0.94479939999999996</c:v>
                </c:pt>
                <c:pt idx="97">
                  <c:v>0.94595479999999998</c:v>
                </c:pt>
                <c:pt idx="98">
                  <c:v>0.9477196</c:v>
                </c:pt>
                <c:pt idx="99">
                  <c:v>0.94890569999999996</c:v>
                </c:pt>
                <c:pt idx="100">
                  <c:v>0.95030429999999999</c:v>
                </c:pt>
                <c:pt idx="101">
                  <c:v>0.95112909999999995</c:v>
                </c:pt>
                <c:pt idx="102">
                  <c:v>0.95185540000000002</c:v>
                </c:pt>
                <c:pt idx="103">
                  <c:v>0.95293170000000005</c:v>
                </c:pt>
                <c:pt idx="104">
                  <c:v>0.95381170000000004</c:v>
                </c:pt>
                <c:pt idx="105">
                  <c:v>0.95460429999999996</c:v>
                </c:pt>
                <c:pt idx="106">
                  <c:v>0.95558109999999996</c:v>
                </c:pt>
                <c:pt idx="107">
                  <c:v>0.9560826</c:v>
                </c:pt>
                <c:pt idx="108">
                  <c:v>0.95664260000000001</c:v>
                </c:pt>
                <c:pt idx="109">
                  <c:v>0.9572986</c:v>
                </c:pt>
                <c:pt idx="110">
                  <c:v>0.95866079999999998</c:v>
                </c:pt>
                <c:pt idx="111">
                  <c:v>0.9597791</c:v>
                </c:pt>
                <c:pt idx="112">
                  <c:v>0.96079000000000003</c:v>
                </c:pt>
                <c:pt idx="113">
                  <c:v>0.96182769999999995</c:v>
                </c:pt>
                <c:pt idx="114">
                  <c:v>0.96294869999999999</c:v>
                </c:pt>
                <c:pt idx="115">
                  <c:v>0.96424310000000002</c:v>
                </c:pt>
                <c:pt idx="116">
                  <c:v>0.96528979999999998</c:v>
                </c:pt>
                <c:pt idx="117">
                  <c:v>0.96631149999999999</c:v>
                </c:pt>
                <c:pt idx="118">
                  <c:v>0.96670299999999998</c:v>
                </c:pt>
                <c:pt idx="119">
                  <c:v>0.96709420000000001</c:v>
                </c:pt>
                <c:pt idx="120">
                  <c:v>0.96814880000000003</c:v>
                </c:pt>
                <c:pt idx="121">
                  <c:v>0.9690569</c:v>
                </c:pt>
                <c:pt idx="122">
                  <c:v>0.96970210000000001</c:v>
                </c:pt>
                <c:pt idx="123">
                  <c:v>0.97006150000000002</c:v>
                </c:pt>
                <c:pt idx="124">
                  <c:v>0.97074839999999996</c:v>
                </c:pt>
                <c:pt idx="125">
                  <c:v>0.97148959999999995</c:v>
                </c:pt>
                <c:pt idx="126">
                  <c:v>0.97217609999999999</c:v>
                </c:pt>
                <c:pt idx="127">
                  <c:v>0.97266129999999995</c:v>
                </c:pt>
                <c:pt idx="128">
                  <c:v>0.97340649999999995</c:v>
                </c:pt>
                <c:pt idx="129">
                  <c:v>0.97411879999999995</c:v>
                </c:pt>
                <c:pt idx="130">
                  <c:v>0.97468750000000004</c:v>
                </c:pt>
                <c:pt idx="131">
                  <c:v>0.97542960000000001</c:v>
                </c:pt>
                <c:pt idx="132">
                  <c:v>0.97620090000000004</c:v>
                </c:pt>
                <c:pt idx="133">
                  <c:v>0.97693600000000003</c:v>
                </c:pt>
                <c:pt idx="134">
                  <c:v>0.97740610000000006</c:v>
                </c:pt>
                <c:pt idx="135">
                  <c:v>0.97765559999999996</c:v>
                </c:pt>
                <c:pt idx="136">
                  <c:v>0.97829820000000001</c:v>
                </c:pt>
                <c:pt idx="137">
                  <c:v>0.97885299999999997</c:v>
                </c:pt>
                <c:pt idx="138">
                  <c:v>0.97923009999999999</c:v>
                </c:pt>
                <c:pt idx="139">
                  <c:v>0.97969280000000003</c:v>
                </c:pt>
                <c:pt idx="140">
                  <c:v>0.98002940000000005</c:v>
                </c:pt>
                <c:pt idx="141">
                  <c:v>0.98012160000000004</c:v>
                </c:pt>
                <c:pt idx="142">
                  <c:v>0.98052660000000003</c:v>
                </c:pt>
                <c:pt idx="143">
                  <c:v>0.98083770000000003</c:v>
                </c:pt>
                <c:pt idx="144">
                  <c:v>0.98112100000000002</c:v>
                </c:pt>
                <c:pt idx="145">
                  <c:v>0.98168089999999997</c:v>
                </c:pt>
                <c:pt idx="146">
                  <c:v>0.98208499999999999</c:v>
                </c:pt>
                <c:pt idx="147">
                  <c:v>0.98233400000000004</c:v>
                </c:pt>
                <c:pt idx="148">
                  <c:v>0.98290049999999995</c:v>
                </c:pt>
                <c:pt idx="149">
                  <c:v>0.98344290000000001</c:v>
                </c:pt>
                <c:pt idx="150">
                  <c:v>0.98356460000000001</c:v>
                </c:pt>
                <c:pt idx="151">
                  <c:v>0.9837243</c:v>
                </c:pt>
                <c:pt idx="152">
                  <c:v>0.98409679999999999</c:v>
                </c:pt>
                <c:pt idx="153">
                  <c:v>0.98453089999999999</c:v>
                </c:pt>
                <c:pt idx="154">
                  <c:v>0.9848131</c:v>
                </c:pt>
                <c:pt idx="155">
                  <c:v>0.98494660000000001</c:v>
                </c:pt>
                <c:pt idx="156">
                  <c:v>0.98510439999999999</c:v>
                </c:pt>
                <c:pt idx="157">
                  <c:v>0.98524889999999998</c:v>
                </c:pt>
                <c:pt idx="158">
                  <c:v>0.98554030000000004</c:v>
                </c:pt>
                <c:pt idx="159">
                  <c:v>0.98578120000000002</c:v>
                </c:pt>
                <c:pt idx="160">
                  <c:v>0.98614139999999995</c:v>
                </c:pt>
                <c:pt idx="161">
                  <c:v>0.98624909999999999</c:v>
                </c:pt>
                <c:pt idx="162">
                  <c:v>0.98648579999999997</c:v>
                </c:pt>
                <c:pt idx="163">
                  <c:v>0.98677150000000002</c:v>
                </c:pt>
                <c:pt idx="164">
                  <c:v>0.98729549999999999</c:v>
                </c:pt>
                <c:pt idx="165">
                  <c:v>0.98747759999999996</c:v>
                </c:pt>
                <c:pt idx="166">
                  <c:v>0.98768599999999995</c:v>
                </c:pt>
                <c:pt idx="167">
                  <c:v>0.98783730000000003</c:v>
                </c:pt>
                <c:pt idx="168">
                  <c:v>0.98803890000000005</c:v>
                </c:pt>
                <c:pt idx="169">
                  <c:v>0.98823079999999996</c:v>
                </c:pt>
                <c:pt idx="170">
                  <c:v>0.98858579999999996</c:v>
                </c:pt>
                <c:pt idx="171">
                  <c:v>0.98888140000000002</c:v>
                </c:pt>
                <c:pt idx="172">
                  <c:v>0.98897400000000002</c:v>
                </c:pt>
                <c:pt idx="173">
                  <c:v>0.98904970000000003</c:v>
                </c:pt>
                <c:pt idx="174">
                  <c:v>0.98940320000000004</c:v>
                </c:pt>
                <c:pt idx="175">
                  <c:v>0.9896566</c:v>
                </c:pt>
                <c:pt idx="176">
                  <c:v>0.9898055</c:v>
                </c:pt>
                <c:pt idx="177">
                  <c:v>0.99001059999999996</c:v>
                </c:pt>
                <c:pt idx="178">
                  <c:v>0.99017869999999997</c:v>
                </c:pt>
                <c:pt idx="179">
                  <c:v>0.99025870000000005</c:v>
                </c:pt>
                <c:pt idx="180">
                  <c:v>0.99031230000000003</c:v>
                </c:pt>
                <c:pt idx="181">
                  <c:v>0.99045260000000002</c:v>
                </c:pt>
                <c:pt idx="182">
                  <c:v>0.99049319999999996</c:v>
                </c:pt>
                <c:pt idx="183">
                  <c:v>0.99074660000000003</c:v>
                </c:pt>
                <c:pt idx="184">
                  <c:v>0.99096799999999996</c:v>
                </c:pt>
                <c:pt idx="185">
                  <c:v>0.99105220000000005</c:v>
                </c:pt>
                <c:pt idx="186">
                  <c:v>0.99105220000000005</c:v>
                </c:pt>
                <c:pt idx="187">
                  <c:v>0.99112789999999995</c:v>
                </c:pt>
                <c:pt idx="188">
                  <c:v>0.99142799999999998</c:v>
                </c:pt>
                <c:pt idx="189">
                  <c:v>0.99179700000000004</c:v>
                </c:pt>
                <c:pt idx="190">
                  <c:v>0.9921141</c:v>
                </c:pt>
                <c:pt idx="191">
                  <c:v>0.99229140000000005</c:v>
                </c:pt>
                <c:pt idx="192">
                  <c:v>0.99238570000000004</c:v>
                </c:pt>
                <c:pt idx="193">
                  <c:v>0.99255499999999997</c:v>
                </c:pt>
                <c:pt idx="194">
                  <c:v>0.99273659999999997</c:v>
                </c:pt>
                <c:pt idx="195">
                  <c:v>0.99289280000000002</c:v>
                </c:pt>
                <c:pt idx="196">
                  <c:v>0.99314780000000003</c:v>
                </c:pt>
                <c:pt idx="197">
                  <c:v>0.99341699999999999</c:v>
                </c:pt>
                <c:pt idx="198">
                  <c:v>0.99346279999999998</c:v>
                </c:pt>
                <c:pt idx="199">
                  <c:v>0.99351730000000005</c:v>
                </c:pt>
                <c:pt idx="200">
                  <c:v>0.99353820000000004</c:v>
                </c:pt>
                <c:pt idx="201">
                  <c:v>0.99353820000000004</c:v>
                </c:pt>
                <c:pt idx="202">
                  <c:v>0.993757</c:v>
                </c:pt>
                <c:pt idx="203">
                  <c:v>0.9938882</c:v>
                </c:pt>
                <c:pt idx="204">
                  <c:v>0.99400060000000001</c:v>
                </c:pt>
                <c:pt idx="205">
                  <c:v>0.99402380000000001</c:v>
                </c:pt>
                <c:pt idx="206">
                  <c:v>0.99428749999999999</c:v>
                </c:pt>
                <c:pt idx="207">
                  <c:v>0.99449690000000002</c:v>
                </c:pt>
                <c:pt idx="208">
                  <c:v>0.99457530000000005</c:v>
                </c:pt>
                <c:pt idx="209">
                  <c:v>0.99500040000000001</c:v>
                </c:pt>
                <c:pt idx="210">
                  <c:v>0.99516079999999996</c:v>
                </c:pt>
                <c:pt idx="211">
                  <c:v>0.99520830000000005</c:v>
                </c:pt>
                <c:pt idx="212">
                  <c:v>0.99521119999999996</c:v>
                </c:pt>
                <c:pt idx="213">
                  <c:v>0.99522469999999996</c:v>
                </c:pt>
                <c:pt idx="214">
                  <c:v>0.99530850000000004</c:v>
                </c:pt>
                <c:pt idx="215">
                  <c:v>0.9954229</c:v>
                </c:pt>
                <c:pt idx="216">
                  <c:v>0.99551369999999995</c:v>
                </c:pt>
                <c:pt idx="217">
                  <c:v>0.99552830000000003</c:v>
                </c:pt>
                <c:pt idx="218">
                  <c:v>0.99986549999999996</c:v>
                </c:pt>
                <c:pt idx="219">
                  <c:v>0.99567669999999997</c:v>
                </c:pt>
                <c:pt idx="220">
                  <c:v>0.99573880000000003</c:v>
                </c:pt>
                <c:pt idx="221">
                  <c:v>0.99573880000000003</c:v>
                </c:pt>
                <c:pt idx="222">
                  <c:v>0.99587360000000003</c:v>
                </c:pt>
                <c:pt idx="223">
                  <c:v>0.99587360000000003</c:v>
                </c:pt>
                <c:pt idx="224">
                  <c:v>0.99604899999999996</c:v>
                </c:pt>
                <c:pt idx="225">
                  <c:v>0.99604899999999996</c:v>
                </c:pt>
                <c:pt idx="226">
                  <c:v>0.9961217</c:v>
                </c:pt>
                <c:pt idx="227">
                  <c:v>0.9961873</c:v>
                </c:pt>
                <c:pt idx="228">
                  <c:v>0.99625109999999995</c:v>
                </c:pt>
                <c:pt idx="229">
                  <c:v>0.99641360000000001</c:v>
                </c:pt>
                <c:pt idx="230">
                  <c:v>0.99641360000000001</c:v>
                </c:pt>
                <c:pt idx="231">
                  <c:v>0.99652620000000003</c:v>
                </c:pt>
                <c:pt idx="232">
                  <c:v>0.99652620000000003</c:v>
                </c:pt>
                <c:pt idx="233">
                  <c:v>0.99652620000000003</c:v>
                </c:pt>
                <c:pt idx="234">
                  <c:v>0.99655329999999998</c:v>
                </c:pt>
                <c:pt idx="235">
                  <c:v>0.99660110000000002</c:v>
                </c:pt>
                <c:pt idx="236">
                  <c:v>0.99660669999999996</c:v>
                </c:pt>
                <c:pt idx="237">
                  <c:v>0.99685710000000005</c:v>
                </c:pt>
                <c:pt idx="238">
                  <c:v>0.99687970000000004</c:v>
                </c:pt>
                <c:pt idx="239">
                  <c:v>0.99703280000000005</c:v>
                </c:pt>
                <c:pt idx="240">
                  <c:v>0.9971449</c:v>
                </c:pt>
                <c:pt idx="241">
                  <c:v>0.9971449</c:v>
                </c:pt>
                <c:pt idx="242">
                  <c:v>0.99740870000000004</c:v>
                </c:pt>
                <c:pt idx="243">
                  <c:v>0.9974634</c:v>
                </c:pt>
                <c:pt idx="244">
                  <c:v>0.9974634</c:v>
                </c:pt>
                <c:pt idx="245">
                  <c:v>0.99756400000000001</c:v>
                </c:pt>
                <c:pt idx="246">
                  <c:v>0.99758329999999995</c:v>
                </c:pt>
                <c:pt idx="247">
                  <c:v>0.99758329999999995</c:v>
                </c:pt>
                <c:pt idx="248">
                  <c:v>0.99758329999999995</c:v>
                </c:pt>
                <c:pt idx="249">
                  <c:v>0.99762110000000004</c:v>
                </c:pt>
                <c:pt idx="250">
                  <c:v>0.9976467</c:v>
                </c:pt>
                <c:pt idx="251">
                  <c:v>0.9976467</c:v>
                </c:pt>
                <c:pt idx="252">
                  <c:v>0.99776450000000005</c:v>
                </c:pt>
                <c:pt idx="253">
                  <c:v>0.99780179999999996</c:v>
                </c:pt>
                <c:pt idx="254">
                  <c:v>0.99780179999999996</c:v>
                </c:pt>
                <c:pt idx="255">
                  <c:v>0.99782230000000005</c:v>
                </c:pt>
                <c:pt idx="256">
                  <c:v>0.99782230000000005</c:v>
                </c:pt>
                <c:pt idx="257">
                  <c:v>0.99786129999999995</c:v>
                </c:pt>
                <c:pt idx="258">
                  <c:v>0.99799470000000001</c:v>
                </c:pt>
                <c:pt idx="259">
                  <c:v>0.9980116</c:v>
                </c:pt>
                <c:pt idx="260">
                  <c:v>0.99804490000000001</c:v>
                </c:pt>
                <c:pt idx="261">
                  <c:v>0.99807800000000002</c:v>
                </c:pt>
                <c:pt idx="262">
                  <c:v>0.99808479999999999</c:v>
                </c:pt>
                <c:pt idx="263">
                  <c:v>0.99808479999999999</c:v>
                </c:pt>
                <c:pt idx="264">
                  <c:v>0.99815520000000002</c:v>
                </c:pt>
                <c:pt idx="265">
                  <c:v>0.99815520000000002</c:v>
                </c:pt>
                <c:pt idx="266">
                  <c:v>0.99815520000000002</c:v>
                </c:pt>
                <c:pt idx="267">
                  <c:v>0.99820249999999999</c:v>
                </c:pt>
                <c:pt idx="268">
                  <c:v>0.99825030000000003</c:v>
                </c:pt>
                <c:pt idx="269">
                  <c:v>0.99828899999999998</c:v>
                </c:pt>
                <c:pt idx="270">
                  <c:v>0.99828899999999998</c:v>
                </c:pt>
                <c:pt idx="271">
                  <c:v>0.99828899999999998</c:v>
                </c:pt>
                <c:pt idx="272">
                  <c:v>0.99835479999999999</c:v>
                </c:pt>
                <c:pt idx="273">
                  <c:v>0.99840300000000004</c:v>
                </c:pt>
                <c:pt idx="274">
                  <c:v>0.99841049999999998</c:v>
                </c:pt>
                <c:pt idx="275">
                  <c:v>0.99847140000000001</c:v>
                </c:pt>
                <c:pt idx="276">
                  <c:v>0.99858539999999996</c:v>
                </c:pt>
                <c:pt idx="277">
                  <c:v>0.99864260000000005</c:v>
                </c:pt>
                <c:pt idx="278">
                  <c:v>0.99864260000000005</c:v>
                </c:pt>
                <c:pt idx="279">
                  <c:v>0.99874200000000002</c:v>
                </c:pt>
                <c:pt idx="280">
                  <c:v>0.9987684</c:v>
                </c:pt>
                <c:pt idx="281">
                  <c:v>0.9987684</c:v>
                </c:pt>
                <c:pt idx="282">
                  <c:v>0.9987684</c:v>
                </c:pt>
                <c:pt idx="283">
                  <c:v>0.99887649999999994</c:v>
                </c:pt>
                <c:pt idx="284">
                  <c:v>0.99887649999999994</c:v>
                </c:pt>
                <c:pt idx="285">
                  <c:v>0.99887649999999994</c:v>
                </c:pt>
                <c:pt idx="286">
                  <c:v>0.99888540000000003</c:v>
                </c:pt>
                <c:pt idx="287">
                  <c:v>0.99890979999999996</c:v>
                </c:pt>
                <c:pt idx="288">
                  <c:v>0.99891649999999998</c:v>
                </c:pt>
                <c:pt idx="289">
                  <c:v>0.99899910000000003</c:v>
                </c:pt>
                <c:pt idx="290">
                  <c:v>0.99899910000000003</c:v>
                </c:pt>
                <c:pt idx="291">
                  <c:v>0.99899910000000003</c:v>
                </c:pt>
                <c:pt idx="292">
                  <c:v>0.99899910000000003</c:v>
                </c:pt>
                <c:pt idx="293">
                  <c:v>0.99899910000000003</c:v>
                </c:pt>
                <c:pt idx="294">
                  <c:v>0.99899910000000003</c:v>
                </c:pt>
                <c:pt idx="295">
                  <c:v>0.99899910000000003</c:v>
                </c:pt>
                <c:pt idx="296">
                  <c:v>0.99902040000000003</c:v>
                </c:pt>
                <c:pt idx="297">
                  <c:v>0.99903969999999997</c:v>
                </c:pt>
                <c:pt idx="298">
                  <c:v>0.99903969999999997</c:v>
                </c:pt>
                <c:pt idx="299">
                  <c:v>0.99905500000000003</c:v>
                </c:pt>
                <c:pt idx="300">
                  <c:v>0.99911099999999997</c:v>
                </c:pt>
                <c:pt idx="301">
                  <c:v>0.99911099999999997</c:v>
                </c:pt>
                <c:pt idx="302">
                  <c:v>0.99912849999999997</c:v>
                </c:pt>
                <c:pt idx="303">
                  <c:v>0.99915180000000003</c:v>
                </c:pt>
                <c:pt idx="304">
                  <c:v>0.99915180000000003</c:v>
                </c:pt>
                <c:pt idx="305">
                  <c:v>0.99915180000000003</c:v>
                </c:pt>
                <c:pt idx="306">
                  <c:v>0.99915180000000003</c:v>
                </c:pt>
                <c:pt idx="307">
                  <c:v>0.99916990000000006</c:v>
                </c:pt>
                <c:pt idx="308">
                  <c:v>0.99916990000000006</c:v>
                </c:pt>
                <c:pt idx="309">
                  <c:v>0.99927619999999995</c:v>
                </c:pt>
                <c:pt idx="310">
                  <c:v>0.99927619999999995</c:v>
                </c:pt>
                <c:pt idx="311">
                  <c:v>0.99927619999999995</c:v>
                </c:pt>
                <c:pt idx="312">
                  <c:v>0.99929590000000001</c:v>
                </c:pt>
                <c:pt idx="313">
                  <c:v>0.9998918</c:v>
                </c:pt>
                <c:pt idx="314">
                  <c:v>0.99929590000000001</c:v>
                </c:pt>
                <c:pt idx="315">
                  <c:v>0.99929590000000001</c:v>
                </c:pt>
                <c:pt idx="316">
                  <c:v>0.99929590000000001</c:v>
                </c:pt>
                <c:pt idx="317">
                  <c:v>0.99929590000000001</c:v>
                </c:pt>
                <c:pt idx="318">
                  <c:v>0.99929590000000001</c:v>
                </c:pt>
                <c:pt idx="319">
                  <c:v>0.99929590000000001</c:v>
                </c:pt>
                <c:pt idx="320">
                  <c:v>0.99929590000000001</c:v>
                </c:pt>
                <c:pt idx="321">
                  <c:v>0.99929590000000001</c:v>
                </c:pt>
                <c:pt idx="322">
                  <c:v>0.99929590000000001</c:v>
                </c:pt>
                <c:pt idx="323">
                  <c:v>0.99929590000000001</c:v>
                </c:pt>
                <c:pt idx="324">
                  <c:v>0.99929590000000001</c:v>
                </c:pt>
                <c:pt idx="325">
                  <c:v>0.99929590000000001</c:v>
                </c:pt>
                <c:pt idx="326">
                  <c:v>0.99932030000000005</c:v>
                </c:pt>
                <c:pt idx="327">
                  <c:v>0.99932030000000005</c:v>
                </c:pt>
                <c:pt idx="328">
                  <c:v>0.99932030000000005</c:v>
                </c:pt>
                <c:pt idx="329">
                  <c:v>0.999394</c:v>
                </c:pt>
                <c:pt idx="330">
                  <c:v>0.99946639999999998</c:v>
                </c:pt>
                <c:pt idx="331">
                  <c:v>0.99946639999999998</c:v>
                </c:pt>
                <c:pt idx="332">
                  <c:v>0.99948239999999999</c:v>
                </c:pt>
                <c:pt idx="333">
                  <c:v>0.99948239999999999</c:v>
                </c:pt>
                <c:pt idx="334">
                  <c:v>0.99948239999999999</c:v>
                </c:pt>
                <c:pt idx="335">
                  <c:v>0.99948239999999999</c:v>
                </c:pt>
                <c:pt idx="336">
                  <c:v>0.99948239999999999</c:v>
                </c:pt>
                <c:pt idx="337">
                  <c:v>0.99948239999999999</c:v>
                </c:pt>
                <c:pt idx="338">
                  <c:v>0.99948239999999999</c:v>
                </c:pt>
                <c:pt idx="339">
                  <c:v>0.99948239999999999</c:v>
                </c:pt>
                <c:pt idx="340">
                  <c:v>0.99948429999999999</c:v>
                </c:pt>
                <c:pt idx="341">
                  <c:v>0.99948429999999999</c:v>
                </c:pt>
                <c:pt idx="342">
                  <c:v>0.99948429999999999</c:v>
                </c:pt>
                <c:pt idx="343">
                  <c:v>0.99949080000000001</c:v>
                </c:pt>
                <c:pt idx="344">
                  <c:v>0.99949080000000001</c:v>
                </c:pt>
                <c:pt idx="345">
                  <c:v>0.99949080000000001</c:v>
                </c:pt>
                <c:pt idx="346">
                  <c:v>0.99949080000000001</c:v>
                </c:pt>
                <c:pt idx="347">
                  <c:v>0.99949080000000001</c:v>
                </c:pt>
                <c:pt idx="348">
                  <c:v>0.99949080000000001</c:v>
                </c:pt>
                <c:pt idx="349">
                  <c:v>0.99949080000000001</c:v>
                </c:pt>
                <c:pt idx="350">
                  <c:v>0.99949080000000001</c:v>
                </c:pt>
                <c:pt idx="351">
                  <c:v>0.99949080000000001</c:v>
                </c:pt>
                <c:pt idx="352">
                  <c:v>0.99949080000000001</c:v>
                </c:pt>
                <c:pt idx="353">
                  <c:v>0.99949080000000001</c:v>
                </c:pt>
                <c:pt idx="354">
                  <c:v>0.99949080000000001</c:v>
                </c:pt>
                <c:pt idx="355">
                  <c:v>0.99949080000000001</c:v>
                </c:pt>
                <c:pt idx="356">
                  <c:v>0.99959869999999995</c:v>
                </c:pt>
                <c:pt idx="357">
                  <c:v>0.99959869999999995</c:v>
                </c:pt>
                <c:pt idx="358">
                  <c:v>0.99959980000000004</c:v>
                </c:pt>
                <c:pt idx="359">
                  <c:v>0.99959980000000004</c:v>
                </c:pt>
                <c:pt idx="360">
                  <c:v>0.99959980000000004</c:v>
                </c:pt>
                <c:pt idx="361">
                  <c:v>0.99959980000000004</c:v>
                </c:pt>
                <c:pt idx="362">
                  <c:v>0.99965599999999999</c:v>
                </c:pt>
                <c:pt idx="363">
                  <c:v>0.99965599999999999</c:v>
                </c:pt>
                <c:pt idx="364">
                  <c:v>0.99965599999999999</c:v>
                </c:pt>
                <c:pt idx="365">
                  <c:v>0.99965599999999999</c:v>
                </c:pt>
                <c:pt idx="366">
                  <c:v>0.99979929999999995</c:v>
                </c:pt>
                <c:pt idx="367">
                  <c:v>0.99979929999999995</c:v>
                </c:pt>
                <c:pt idx="368">
                  <c:v>0.99979929999999995</c:v>
                </c:pt>
                <c:pt idx="369">
                  <c:v>0.99979929999999995</c:v>
                </c:pt>
                <c:pt idx="370">
                  <c:v>0.99979929999999995</c:v>
                </c:pt>
                <c:pt idx="371">
                  <c:v>0.99979929999999995</c:v>
                </c:pt>
                <c:pt idx="372">
                  <c:v>0.9998011</c:v>
                </c:pt>
                <c:pt idx="373">
                  <c:v>0.99979929999999995</c:v>
                </c:pt>
                <c:pt idx="374">
                  <c:v>0.99979929999999995</c:v>
                </c:pt>
                <c:pt idx="375">
                  <c:v>0.99979929999999995</c:v>
                </c:pt>
                <c:pt idx="376">
                  <c:v>0.99979929999999995</c:v>
                </c:pt>
                <c:pt idx="377">
                  <c:v>0.99979929999999995</c:v>
                </c:pt>
                <c:pt idx="378">
                  <c:v>0.99979929999999995</c:v>
                </c:pt>
                <c:pt idx="379">
                  <c:v>0.99979929999999995</c:v>
                </c:pt>
                <c:pt idx="380">
                  <c:v>0.99979929999999995</c:v>
                </c:pt>
                <c:pt idx="381">
                  <c:v>0.99979929999999995</c:v>
                </c:pt>
                <c:pt idx="382">
                  <c:v>0.99979929999999995</c:v>
                </c:pt>
                <c:pt idx="383">
                  <c:v>0.99979929999999995</c:v>
                </c:pt>
                <c:pt idx="384">
                  <c:v>0.99982329999999997</c:v>
                </c:pt>
                <c:pt idx="385">
                  <c:v>0.99982329999999997</c:v>
                </c:pt>
                <c:pt idx="386">
                  <c:v>0.99982329999999997</c:v>
                </c:pt>
                <c:pt idx="387">
                  <c:v>0.99982329999999997</c:v>
                </c:pt>
                <c:pt idx="388">
                  <c:v>0.99984839999999997</c:v>
                </c:pt>
                <c:pt idx="389">
                  <c:v>0.99984839999999997</c:v>
                </c:pt>
                <c:pt idx="390">
                  <c:v>0.99984839999999997</c:v>
                </c:pt>
                <c:pt idx="391">
                  <c:v>0.99984839999999997</c:v>
                </c:pt>
                <c:pt idx="392">
                  <c:v>0.99984839999999997</c:v>
                </c:pt>
                <c:pt idx="393">
                  <c:v>0.99986379999999997</c:v>
                </c:pt>
                <c:pt idx="394">
                  <c:v>0.99986379999999997</c:v>
                </c:pt>
                <c:pt idx="395">
                  <c:v>0.99986379999999997</c:v>
                </c:pt>
                <c:pt idx="396">
                  <c:v>0.99986379999999997</c:v>
                </c:pt>
                <c:pt idx="397">
                  <c:v>0.99986379999999997</c:v>
                </c:pt>
                <c:pt idx="398">
                  <c:v>0.99986379999999997</c:v>
                </c:pt>
                <c:pt idx="399">
                  <c:v>0.99986379999999997</c:v>
                </c:pt>
                <c:pt idx="400">
                  <c:v>0.99986379999999997</c:v>
                </c:pt>
                <c:pt idx="401">
                  <c:v>0.99986379999999997</c:v>
                </c:pt>
                <c:pt idx="402">
                  <c:v>0.99986379999999997</c:v>
                </c:pt>
                <c:pt idx="403">
                  <c:v>0.99986379999999997</c:v>
                </c:pt>
                <c:pt idx="404">
                  <c:v>0.99986379999999997</c:v>
                </c:pt>
                <c:pt idx="405">
                  <c:v>0.99986379999999997</c:v>
                </c:pt>
                <c:pt idx="406">
                  <c:v>0.99986379999999997</c:v>
                </c:pt>
                <c:pt idx="407">
                  <c:v>0.99986379999999997</c:v>
                </c:pt>
                <c:pt idx="408">
                  <c:v>0.99986379999999997</c:v>
                </c:pt>
                <c:pt idx="409">
                  <c:v>0.99986379999999997</c:v>
                </c:pt>
                <c:pt idx="410">
                  <c:v>0.99986379999999997</c:v>
                </c:pt>
                <c:pt idx="411">
                  <c:v>0.99986379999999997</c:v>
                </c:pt>
                <c:pt idx="412">
                  <c:v>0.99986379999999997</c:v>
                </c:pt>
                <c:pt idx="413">
                  <c:v>0.99986379999999997</c:v>
                </c:pt>
                <c:pt idx="414">
                  <c:v>0.99986379999999997</c:v>
                </c:pt>
                <c:pt idx="415">
                  <c:v>0.99986379999999997</c:v>
                </c:pt>
                <c:pt idx="416">
                  <c:v>0.99986379999999997</c:v>
                </c:pt>
                <c:pt idx="417">
                  <c:v>0.99986379999999997</c:v>
                </c:pt>
                <c:pt idx="418">
                  <c:v>0.99986379999999997</c:v>
                </c:pt>
                <c:pt idx="419">
                  <c:v>0.99986379999999997</c:v>
                </c:pt>
                <c:pt idx="420">
                  <c:v>0.99986379999999997</c:v>
                </c:pt>
                <c:pt idx="421">
                  <c:v>0.99986379999999997</c:v>
                </c:pt>
                <c:pt idx="422">
                  <c:v>0.99986379999999997</c:v>
                </c:pt>
                <c:pt idx="423">
                  <c:v>0.99986379999999997</c:v>
                </c:pt>
                <c:pt idx="424">
                  <c:v>0.99986379999999997</c:v>
                </c:pt>
                <c:pt idx="425">
                  <c:v>0.99986379999999997</c:v>
                </c:pt>
                <c:pt idx="426">
                  <c:v>0.99986379999999997</c:v>
                </c:pt>
                <c:pt idx="427">
                  <c:v>0.99986379999999997</c:v>
                </c:pt>
                <c:pt idx="428">
                  <c:v>0.99986379999999997</c:v>
                </c:pt>
                <c:pt idx="429">
                  <c:v>0.99986379999999997</c:v>
                </c:pt>
                <c:pt idx="430">
                  <c:v>0.99986379999999997</c:v>
                </c:pt>
                <c:pt idx="431">
                  <c:v>0.99986379999999997</c:v>
                </c:pt>
                <c:pt idx="432">
                  <c:v>0.99986379999999997</c:v>
                </c:pt>
                <c:pt idx="433">
                  <c:v>0.99986379999999997</c:v>
                </c:pt>
                <c:pt idx="434">
                  <c:v>0.99986379999999997</c:v>
                </c:pt>
                <c:pt idx="435">
                  <c:v>0.99986379999999997</c:v>
                </c:pt>
                <c:pt idx="436">
                  <c:v>0.99986379999999997</c:v>
                </c:pt>
                <c:pt idx="437">
                  <c:v>0.99986379999999997</c:v>
                </c:pt>
                <c:pt idx="438">
                  <c:v>0.99986549999999996</c:v>
                </c:pt>
                <c:pt idx="439">
                  <c:v>0.99986549999999996</c:v>
                </c:pt>
                <c:pt idx="440">
                  <c:v>0.99986549999999996</c:v>
                </c:pt>
                <c:pt idx="441">
                  <c:v>0.99986549999999996</c:v>
                </c:pt>
                <c:pt idx="442">
                  <c:v>0.99986549999999996</c:v>
                </c:pt>
                <c:pt idx="443">
                  <c:v>0.99986549999999996</c:v>
                </c:pt>
                <c:pt idx="444">
                  <c:v>0.99986549999999996</c:v>
                </c:pt>
                <c:pt idx="445">
                  <c:v>0.99986549999999996</c:v>
                </c:pt>
                <c:pt idx="446">
                  <c:v>0.99986549999999996</c:v>
                </c:pt>
                <c:pt idx="447">
                  <c:v>0.99986549999999996</c:v>
                </c:pt>
                <c:pt idx="448">
                  <c:v>0.99986549999999996</c:v>
                </c:pt>
                <c:pt idx="449">
                  <c:v>0.99986549999999996</c:v>
                </c:pt>
                <c:pt idx="450">
                  <c:v>0.99986549999999996</c:v>
                </c:pt>
                <c:pt idx="451">
                  <c:v>0.99986549999999996</c:v>
                </c:pt>
                <c:pt idx="452">
                  <c:v>0.99986549999999996</c:v>
                </c:pt>
                <c:pt idx="453">
                  <c:v>0.99986549999999996</c:v>
                </c:pt>
                <c:pt idx="454">
                  <c:v>0.99986549999999996</c:v>
                </c:pt>
                <c:pt idx="455">
                  <c:v>0.99986549999999996</c:v>
                </c:pt>
                <c:pt idx="456">
                  <c:v>0.99986549999999996</c:v>
                </c:pt>
                <c:pt idx="457">
                  <c:v>0.99986549999999996</c:v>
                </c:pt>
                <c:pt idx="458">
                  <c:v>0.99986549999999996</c:v>
                </c:pt>
                <c:pt idx="459">
                  <c:v>0.99987239999999999</c:v>
                </c:pt>
                <c:pt idx="460">
                  <c:v>0.99987239999999999</c:v>
                </c:pt>
                <c:pt idx="461">
                  <c:v>0.99987239999999999</c:v>
                </c:pt>
                <c:pt idx="462">
                  <c:v>0.99987239999999999</c:v>
                </c:pt>
                <c:pt idx="463">
                  <c:v>0.99987239999999999</c:v>
                </c:pt>
                <c:pt idx="464">
                  <c:v>0.9998918</c:v>
                </c:pt>
                <c:pt idx="465">
                  <c:v>0.9998918</c:v>
                </c:pt>
                <c:pt idx="466">
                  <c:v>0.9998918</c:v>
                </c:pt>
                <c:pt idx="467">
                  <c:v>0.9998918</c:v>
                </c:pt>
                <c:pt idx="468">
                  <c:v>0.9998918</c:v>
                </c:pt>
                <c:pt idx="469">
                  <c:v>0.9998918</c:v>
                </c:pt>
                <c:pt idx="470">
                  <c:v>0.9998918</c:v>
                </c:pt>
                <c:pt idx="471">
                  <c:v>0.9998918</c:v>
                </c:pt>
                <c:pt idx="472">
                  <c:v>0.9998918</c:v>
                </c:pt>
                <c:pt idx="473">
                  <c:v>0.9998918</c:v>
                </c:pt>
                <c:pt idx="474">
                  <c:v>0.9998918</c:v>
                </c:pt>
                <c:pt idx="475">
                  <c:v>0.9998918</c:v>
                </c:pt>
                <c:pt idx="476">
                  <c:v>0.9998918</c:v>
                </c:pt>
                <c:pt idx="477">
                  <c:v>0.9998918</c:v>
                </c:pt>
                <c:pt idx="478">
                  <c:v>0.9998918</c:v>
                </c:pt>
                <c:pt idx="479">
                  <c:v>0.9998918</c:v>
                </c:pt>
                <c:pt idx="480">
                  <c:v>0.9998918</c:v>
                </c:pt>
                <c:pt idx="481">
                  <c:v>0.9998918</c:v>
                </c:pt>
                <c:pt idx="482">
                  <c:v>0.9998918</c:v>
                </c:pt>
                <c:pt idx="483">
                  <c:v>0.9998918</c:v>
                </c:pt>
                <c:pt idx="484">
                  <c:v>0.9998918</c:v>
                </c:pt>
                <c:pt idx="485">
                  <c:v>0.9998918</c:v>
                </c:pt>
                <c:pt idx="486">
                  <c:v>0.9998918</c:v>
                </c:pt>
                <c:pt idx="487">
                  <c:v>0.9998918</c:v>
                </c:pt>
                <c:pt idx="488">
                  <c:v>0.9998918</c:v>
                </c:pt>
                <c:pt idx="489">
                  <c:v>0.9998918</c:v>
                </c:pt>
                <c:pt idx="490">
                  <c:v>0.9998918</c:v>
                </c:pt>
                <c:pt idx="491">
                  <c:v>0.9998918</c:v>
                </c:pt>
                <c:pt idx="492">
                  <c:v>0.9998918</c:v>
                </c:pt>
                <c:pt idx="493">
                  <c:v>0.9998918</c:v>
                </c:pt>
                <c:pt idx="494">
                  <c:v>0.9998918</c:v>
                </c:pt>
                <c:pt idx="495">
                  <c:v>0.9998918</c:v>
                </c:pt>
                <c:pt idx="496">
                  <c:v>0.9998918</c:v>
                </c:pt>
                <c:pt idx="497">
                  <c:v>0.9998918</c:v>
                </c:pt>
                <c:pt idx="498">
                  <c:v>0.9998918</c:v>
                </c:pt>
                <c:pt idx="499">
                  <c:v>0.9998918</c:v>
                </c:pt>
                <c:pt idx="500">
                  <c:v>0.9998918</c:v>
                </c:pt>
                <c:pt idx="501">
                  <c:v>0.9998918</c:v>
                </c:pt>
                <c:pt idx="502">
                  <c:v>0.9998918</c:v>
                </c:pt>
                <c:pt idx="503">
                  <c:v>0.9998918</c:v>
                </c:pt>
                <c:pt idx="504">
                  <c:v>0.9998918</c:v>
                </c:pt>
                <c:pt idx="505">
                  <c:v>0.9998918</c:v>
                </c:pt>
                <c:pt idx="506">
                  <c:v>0.9998918</c:v>
                </c:pt>
                <c:pt idx="507">
                  <c:v>0.9998918</c:v>
                </c:pt>
                <c:pt idx="508">
                  <c:v>0.9998918</c:v>
                </c:pt>
                <c:pt idx="509">
                  <c:v>0.9998918</c:v>
                </c:pt>
                <c:pt idx="510">
                  <c:v>0.9998918</c:v>
                </c:pt>
                <c:pt idx="511">
                  <c:v>0.9998918</c:v>
                </c:pt>
                <c:pt idx="512">
                  <c:v>0.9998918</c:v>
                </c:pt>
                <c:pt idx="513">
                  <c:v>0.9998918</c:v>
                </c:pt>
                <c:pt idx="514">
                  <c:v>0.9998918</c:v>
                </c:pt>
                <c:pt idx="515">
                  <c:v>0.9998918</c:v>
                </c:pt>
                <c:pt idx="516">
                  <c:v>0.9998918</c:v>
                </c:pt>
                <c:pt idx="517">
                  <c:v>0.9998918</c:v>
                </c:pt>
                <c:pt idx="518">
                  <c:v>0.9998918</c:v>
                </c:pt>
                <c:pt idx="519">
                  <c:v>0.9998918</c:v>
                </c:pt>
                <c:pt idx="520">
                  <c:v>0.9998918</c:v>
                </c:pt>
                <c:pt idx="521">
                  <c:v>0.9998918</c:v>
                </c:pt>
                <c:pt idx="522">
                  <c:v>0.9998918</c:v>
                </c:pt>
                <c:pt idx="523">
                  <c:v>0.9998918</c:v>
                </c:pt>
                <c:pt idx="524">
                  <c:v>0.9998918</c:v>
                </c:pt>
                <c:pt idx="525">
                  <c:v>0.99991229999999998</c:v>
                </c:pt>
                <c:pt idx="526">
                  <c:v>0.9998918</c:v>
                </c:pt>
                <c:pt idx="527">
                  <c:v>0.9998918</c:v>
                </c:pt>
                <c:pt idx="528">
                  <c:v>0.9998918</c:v>
                </c:pt>
                <c:pt idx="529">
                  <c:v>0.9998918</c:v>
                </c:pt>
                <c:pt idx="530">
                  <c:v>0.9998918</c:v>
                </c:pt>
                <c:pt idx="531">
                  <c:v>0.9998918</c:v>
                </c:pt>
                <c:pt idx="532">
                  <c:v>0.9998918</c:v>
                </c:pt>
                <c:pt idx="533">
                  <c:v>0.9998918</c:v>
                </c:pt>
                <c:pt idx="534">
                  <c:v>0.9998918</c:v>
                </c:pt>
                <c:pt idx="535">
                  <c:v>0.9998918</c:v>
                </c:pt>
                <c:pt idx="536">
                  <c:v>0.9998918</c:v>
                </c:pt>
                <c:pt idx="537">
                  <c:v>0.99991229999999998</c:v>
                </c:pt>
                <c:pt idx="538">
                  <c:v>0.99991229999999998</c:v>
                </c:pt>
                <c:pt idx="539">
                  <c:v>0.99991229999999998</c:v>
                </c:pt>
                <c:pt idx="540">
                  <c:v>0.99991229999999998</c:v>
                </c:pt>
                <c:pt idx="541">
                  <c:v>0.99991229999999998</c:v>
                </c:pt>
                <c:pt idx="542">
                  <c:v>0.99991229999999998</c:v>
                </c:pt>
                <c:pt idx="543">
                  <c:v>0.99991229999999998</c:v>
                </c:pt>
                <c:pt idx="544">
                  <c:v>0.99991229999999998</c:v>
                </c:pt>
                <c:pt idx="545">
                  <c:v>0.99991229999999998</c:v>
                </c:pt>
                <c:pt idx="546">
                  <c:v>0.99991229999999998</c:v>
                </c:pt>
                <c:pt idx="547">
                  <c:v>0.99991229999999998</c:v>
                </c:pt>
                <c:pt idx="548">
                  <c:v>0.99991229999999998</c:v>
                </c:pt>
                <c:pt idx="549">
                  <c:v>0.99991229999999998</c:v>
                </c:pt>
                <c:pt idx="550">
                  <c:v>0.99991229999999998</c:v>
                </c:pt>
                <c:pt idx="551">
                  <c:v>0.99991229999999998</c:v>
                </c:pt>
                <c:pt idx="552">
                  <c:v>0.99991229999999998</c:v>
                </c:pt>
                <c:pt idx="553">
                  <c:v>0.99991229999999998</c:v>
                </c:pt>
                <c:pt idx="554">
                  <c:v>0.99991229999999998</c:v>
                </c:pt>
                <c:pt idx="555">
                  <c:v>0.99991229999999998</c:v>
                </c:pt>
                <c:pt idx="556">
                  <c:v>0.99991229999999998</c:v>
                </c:pt>
                <c:pt idx="557">
                  <c:v>0.99991229999999998</c:v>
                </c:pt>
                <c:pt idx="558">
                  <c:v>0.99991229999999998</c:v>
                </c:pt>
                <c:pt idx="559">
                  <c:v>0.99991229999999998</c:v>
                </c:pt>
                <c:pt idx="560">
                  <c:v>0.99991229999999998</c:v>
                </c:pt>
                <c:pt idx="561">
                  <c:v>0.99991229999999998</c:v>
                </c:pt>
                <c:pt idx="562">
                  <c:v>0.99991229999999998</c:v>
                </c:pt>
                <c:pt idx="563">
                  <c:v>0.99991229999999998</c:v>
                </c:pt>
                <c:pt idx="564">
                  <c:v>0.99991229999999998</c:v>
                </c:pt>
                <c:pt idx="565">
                  <c:v>0.99991229999999998</c:v>
                </c:pt>
                <c:pt idx="566">
                  <c:v>0.99991229999999998</c:v>
                </c:pt>
                <c:pt idx="567">
                  <c:v>0.99991229999999998</c:v>
                </c:pt>
                <c:pt idx="568">
                  <c:v>0.99991229999999998</c:v>
                </c:pt>
                <c:pt idx="569">
                  <c:v>0.99991229999999998</c:v>
                </c:pt>
                <c:pt idx="570">
                  <c:v>0.99991229999999998</c:v>
                </c:pt>
                <c:pt idx="571">
                  <c:v>0.99991229999999998</c:v>
                </c:pt>
                <c:pt idx="572">
                  <c:v>0.99991229999999998</c:v>
                </c:pt>
                <c:pt idx="573">
                  <c:v>0.99991229999999998</c:v>
                </c:pt>
                <c:pt idx="574">
                  <c:v>0.99991229999999998</c:v>
                </c:pt>
                <c:pt idx="575">
                  <c:v>0.99991229999999998</c:v>
                </c:pt>
                <c:pt idx="576">
                  <c:v>0.99991229999999998</c:v>
                </c:pt>
                <c:pt idx="577">
                  <c:v>0.99991229999999998</c:v>
                </c:pt>
                <c:pt idx="578">
                  <c:v>0.99991229999999998</c:v>
                </c:pt>
                <c:pt idx="579">
                  <c:v>0.99991229999999998</c:v>
                </c:pt>
                <c:pt idx="580">
                  <c:v>0.99991229999999998</c:v>
                </c:pt>
                <c:pt idx="581">
                  <c:v>0.99991229999999998</c:v>
                </c:pt>
                <c:pt idx="582">
                  <c:v>0.99991229999999998</c:v>
                </c:pt>
                <c:pt idx="583">
                  <c:v>0.99991229999999998</c:v>
                </c:pt>
                <c:pt idx="584">
                  <c:v>0.99991229999999998</c:v>
                </c:pt>
                <c:pt idx="585">
                  <c:v>0.99991229999999998</c:v>
                </c:pt>
                <c:pt idx="586">
                  <c:v>0.99991229999999998</c:v>
                </c:pt>
                <c:pt idx="587">
                  <c:v>0.99991229999999998</c:v>
                </c:pt>
                <c:pt idx="588">
                  <c:v>0.99991229999999998</c:v>
                </c:pt>
                <c:pt idx="589">
                  <c:v>0.99991229999999998</c:v>
                </c:pt>
                <c:pt idx="590">
                  <c:v>0.99991229999999998</c:v>
                </c:pt>
                <c:pt idx="591">
                  <c:v>0.99991229999999998</c:v>
                </c:pt>
                <c:pt idx="592">
                  <c:v>0.99991229999999998</c:v>
                </c:pt>
                <c:pt idx="593">
                  <c:v>0.99991229999999998</c:v>
                </c:pt>
                <c:pt idx="594">
                  <c:v>0.99991229999999998</c:v>
                </c:pt>
                <c:pt idx="595">
                  <c:v>0.99991229999999998</c:v>
                </c:pt>
                <c:pt idx="596">
                  <c:v>0.99991229999999998</c:v>
                </c:pt>
                <c:pt idx="597">
                  <c:v>0.99991229999999998</c:v>
                </c:pt>
                <c:pt idx="598">
                  <c:v>0.99991229999999998</c:v>
                </c:pt>
                <c:pt idx="599">
                  <c:v>0.99991229999999998</c:v>
                </c:pt>
                <c:pt idx="600">
                  <c:v>0.99991229999999998</c:v>
                </c:pt>
                <c:pt idx="601">
                  <c:v>0.99991229999999998</c:v>
                </c:pt>
                <c:pt idx="602">
                  <c:v>0.99991229999999998</c:v>
                </c:pt>
                <c:pt idx="603">
                  <c:v>0.99991229999999998</c:v>
                </c:pt>
                <c:pt idx="604">
                  <c:v>0.99991229999999998</c:v>
                </c:pt>
                <c:pt idx="605">
                  <c:v>0.99991229999999998</c:v>
                </c:pt>
                <c:pt idx="606">
                  <c:v>0.99991229999999998</c:v>
                </c:pt>
                <c:pt idx="607">
                  <c:v>0.99991229999999998</c:v>
                </c:pt>
                <c:pt idx="608">
                  <c:v>0.99991229999999998</c:v>
                </c:pt>
                <c:pt idx="609">
                  <c:v>0.99991229999999998</c:v>
                </c:pt>
                <c:pt idx="610">
                  <c:v>0.99991229999999998</c:v>
                </c:pt>
                <c:pt idx="611">
                  <c:v>0.99991229999999998</c:v>
                </c:pt>
                <c:pt idx="612">
                  <c:v>0.99991229999999998</c:v>
                </c:pt>
                <c:pt idx="613">
                  <c:v>0.99991229999999998</c:v>
                </c:pt>
                <c:pt idx="614">
                  <c:v>0.99991229999999998</c:v>
                </c:pt>
                <c:pt idx="615">
                  <c:v>0.99991229999999998</c:v>
                </c:pt>
                <c:pt idx="616">
                  <c:v>0.99991229999999998</c:v>
                </c:pt>
                <c:pt idx="617">
                  <c:v>0.99991229999999998</c:v>
                </c:pt>
                <c:pt idx="618">
                  <c:v>0.99991229999999998</c:v>
                </c:pt>
                <c:pt idx="619">
                  <c:v>0.99991229999999998</c:v>
                </c:pt>
                <c:pt idx="620">
                  <c:v>0.99991229999999998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E6-E448-A6BF-483F406BCAD1}"/>
            </c:ext>
          </c:extLst>
        </c:ser>
        <c:ser>
          <c:idx val="0"/>
          <c:order val="1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'Fiji and Samoa'!$A$2:$A$1001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9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44</c:v>
                </c:pt>
                <c:pt idx="6">
                  <c:v>52</c:v>
                </c:pt>
                <c:pt idx="7">
                  <c:v>61</c:v>
                </c:pt>
                <c:pt idx="8">
                  <c:v>70</c:v>
                </c:pt>
                <c:pt idx="9">
                  <c:v>79</c:v>
                </c:pt>
                <c:pt idx="10">
                  <c:v>87</c:v>
                </c:pt>
                <c:pt idx="11">
                  <c:v>96</c:v>
                </c:pt>
                <c:pt idx="12">
                  <c:v>105</c:v>
                </c:pt>
                <c:pt idx="13">
                  <c:v>114</c:v>
                </c:pt>
                <c:pt idx="14">
                  <c:v>122</c:v>
                </c:pt>
                <c:pt idx="15">
                  <c:v>131</c:v>
                </c:pt>
                <c:pt idx="16">
                  <c:v>140</c:v>
                </c:pt>
                <c:pt idx="17">
                  <c:v>149</c:v>
                </c:pt>
                <c:pt idx="18">
                  <c:v>157</c:v>
                </c:pt>
                <c:pt idx="19">
                  <c:v>166</c:v>
                </c:pt>
                <c:pt idx="20">
                  <c:v>175</c:v>
                </c:pt>
                <c:pt idx="21">
                  <c:v>184</c:v>
                </c:pt>
                <c:pt idx="22">
                  <c:v>192</c:v>
                </c:pt>
                <c:pt idx="23">
                  <c:v>201</c:v>
                </c:pt>
                <c:pt idx="24">
                  <c:v>210</c:v>
                </c:pt>
                <c:pt idx="25">
                  <c:v>219</c:v>
                </c:pt>
                <c:pt idx="26">
                  <c:v>227</c:v>
                </c:pt>
                <c:pt idx="27">
                  <c:v>236</c:v>
                </c:pt>
                <c:pt idx="28">
                  <c:v>245</c:v>
                </c:pt>
                <c:pt idx="29">
                  <c:v>254</c:v>
                </c:pt>
                <c:pt idx="30">
                  <c:v>262</c:v>
                </c:pt>
                <c:pt idx="31">
                  <c:v>271</c:v>
                </c:pt>
                <c:pt idx="32">
                  <c:v>280</c:v>
                </c:pt>
                <c:pt idx="33">
                  <c:v>289</c:v>
                </c:pt>
                <c:pt idx="34">
                  <c:v>297</c:v>
                </c:pt>
                <c:pt idx="35">
                  <c:v>306</c:v>
                </c:pt>
                <c:pt idx="36">
                  <c:v>315</c:v>
                </c:pt>
                <c:pt idx="37">
                  <c:v>324</c:v>
                </c:pt>
                <c:pt idx="38">
                  <c:v>332</c:v>
                </c:pt>
                <c:pt idx="39">
                  <c:v>341</c:v>
                </c:pt>
                <c:pt idx="40">
                  <c:v>350</c:v>
                </c:pt>
                <c:pt idx="41">
                  <c:v>359</c:v>
                </c:pt>
                <c:pt idx="42">
                  <c:v>367</c:v>
                </c:pt>
                <c:pt idx="43">
                  <c:v>376</c:v>
                </c:pt>
                <c:pt idx="44">
                  <c:v>385</c:v>
                </c:pt>
                <c:pt idx="45">
                  <c:v>394</c:v>
                </c:pt>
                <c:pt idx="46">
                  <c:v>402</c:v>
                </c:pt>
                <c:pt idx="47">
                  <c:v>411</c:v>
                </c:pt>
                <c:pt idx="48">
                  <c:v>420</c:v>
                </c:pt>
                <c:pt idx="49">
                  <c:v>429</c:v>
                </c:pt>
                <c:pt idx="50">
                  <c:v>437</c:v>
                </c:pt>
                <c:pt idx="51">
                  <c:v>446</c:v>
                </c:pt>
                <c:pt idx="52">
                  <c:v>455</c:v>
                </c:pt>
                <c:pt idx="53">
                  <c:v>464</c:v>
                </c:pt>
                <c:pt idx="54">
                  <c:v>472</c:v>
                </c:pt>
                <c:pt idx="55">
                  <c:v>481</c:v>
                </c:pt>
                <c:pt idx="56">
                  <c:v>490</c:v>
                </c:pt>
                <c:pt idx="57">
                  <c:v>499</c:v>
                </c:pt>
                <c:pt idx="58">
                  <c:v>507</c:v>
                </c:pt>
                <c:pt idx="59">
                  <c:v>516</c:v>
                </c:pt>
                <c:pt idx="60">
                  <c:v>525</c:v>
                </c:pt>
                <c:pt idx="61">
                  <c:v>534</c:v>
                </c:pt>
                <c:pt idx="62">
                  <c:v>542</c:v>
                </c:pt>
                <c:pt idx="63">
                  <c:v>551</c:v>
                </c:pt>
                <c:pt idx="64">
                  <c:v>560</c:v>
                </c:pt>
                <c:pt idx="65">
                  <c:v>569</c:v>
                </c:pt>
                <c:pt idx="66">
                  <c:v>577</c:v>
                </c:pt>
                <c:pt idx="67">
                  <c:v>586</c:v>
                </c:pt>
                <c:pt idx="68">
                  <c:v>595</c:v>
                </c:pt>
                <c:pt idx="69">
                  <c:v>604</c:v>
                </c:pt>
                <c:pt idx="70">
                  <c:v>612</c:v>
                </c:pt>
                <c:pt idx="71">
                  <c:v>621</c:v>
                </c:pt>
                <c:pt idx="72">
                  <c:v>630</c:v>
                </c:pt>
                <c:pt idx="73">
                  <c:v>639</c:v>
                </c:pt>
                <c:pt idx="74">
                  <c:v>647</c:v>
                </c:pt>
                <c:pt idx="75">
                  <c:v>656</c:v>
                </c:pt>
                <c:pt idx="76">
                  <c:v>665</c:v>
                </c:pt>
                <c:pt idx="77">
                  <c:v>674</c:v>
                </c:pt>
                <c:pt idx="78">
                  <c:v>682</c:v>
                </c:pt>
                <c:pt idx="79">
                  <c:v>691</c:v>
                </c:pt>
                <c:pt idx="80">
                  <c:v>700</c:v>
                </c:pt>
                <c:pt idx="81">
                  <c:v>709</c:v>
                </c:pt>
                <c:pt idx="82">
                  <c:v>717</c:v>
                </c:pt>
                <c:pt idx="83">
                  <c:v>726</c:v>
                </c:pt>
                <c:pt idx="84">
                  <c:v>735</c:v>
                </c:pt>
                <c:pt idx="85">
                  <c:v>744</c:v>
                </c:pt>
                <c:pt idx="86">
                  <c:v>752</c:v>
                </c:pt>
                <c:pt idx="87">
                  <c:v>761</c:v>
                </c:pt>
                <c:pt idx="88">
                  <c:v>770</c:v>
                </c:pt>
                <c:pt idx="89">
                  <c:v>779</c:v>
                </c:pt>
                <c:pt idx="90">
                  <c:v>787</c:v>
                </c:pt>
                <c:pt idx="91">
                  <c:v>796</c:v>
                </c:pt>
                <c:pt idx="92">
                  <c:v>805</c:v>
                </c:pt>
                <c:pt idx="93">
                  <c:v>814</c:v>
                </c:pt>
                <c:pt idx="94">
                  <c:v>822</c:v>
                </c:pt>
                <c:pt idx="95">
                  <c:v>831</c:v>
                </c:pt>
                <c:pt idx="96">
                  <c:v>840</c:v>
                </c:pt>
                <c:pt idx="97">
                  <c:v>849</c:v>
                </c:pt>
                <c:pt idx="98">
                  <c:v>857</c:v>
                </c:pt>
                <c:pt idx="99">
                  <c:v>866</c:v>
                </c:pt>
                <c:pt idx="100">
                  <c:v>875</c:v>
                </c:pt>
                <c:pt idx="101">
                  <c:v>884</c:v>
                </c:pt>
                <c:pt idx="102">
                  <c:v>892</c:v>
                </c:pt>
                <c:pt idx="103">
                  <c:v>901</c:v>
                </c:pt>
                <c:pt idx="104">
                  <c:v>910</c:v>
                </c:pt>
                <c:pt idx="105">
                  <c:v>919</c:v>
                </c:pt>
                <c:pt idx="106">
                  <c:v>927</c:v>
                </c:pt>
                <c:pt idx="107">
                  <c:v>936</c:v>
                </c:pt>
                <c:pt idx="108">
                  <c:v>945</c:v>
                </c:pt>
                <c:pt idx="109">
                  <c:v>954</c:v>
                </c:pt>
                <c:pt idx="110">
                  <c:v>962</c:v>
                </c:pt>
                <c:pt idx="111">
                  <c:v>971</c:v>
                </c:pt>
                <c:pt idx="112">
                  <c:v>980</c:v>
                </c:pt>
                <c:pt idx="113">
                  <c:v>989</c:v>
                </c:pt>
                <c:pt idx="114">
                  <c:v>997</c:v>
                </c:pt>
                <c:pt idx="115">
                  <c:v>1006</c:v>
                </c:pt>
                <c:pt idx="116">
                  <c:v>1015</c:v>
                </c:pt>
                <c:pt idx="117">
                  <c:v>1024</c:v>
                </c:pt>
                <c:pt idx="118">
                  <c:v>1032</c:v>
                </c:pt>
                <c:pt idx="119">
                  <c:v>1041</c:v>
                </c:pt>
                <c:pt idx="120">
                  <c:v>1050</c:v>
                </c:pt>
                <c:pt idx="121">
                  <c:v>1059</c:v>
                </c:pt>
                <c:pt idx="122">
                  <c:v>1067</c:v>
                </c:pt>
                <c:pt idx="123">
                  <c:v>1076</c:v>
                </c:pt>
                <c:pt idx="124">
                  <c:v>1085</c:v>
                </c:pt>
                <c:pt idx="125">
                  <c:v>1094</c:v>
                </c:pt>
                <c:pt idx="126">
                  <c:v>1102</c:v>
                </c:pt>
                <c:pt idx="127">
                  <c:v>1111</c:v>
                </c:pt>
                <c:pt idx="128">
                  <c:v>1120</c:v>
                </c:pt>
                <c:pt idx="129">
                  <c:v>1129</c:v>
                </c:pt>
                <c:pt idx="130">
                  <c:v>1137</c:v>
                </c:pt>
                <c:pt idx="131">
                  <c:v>1146</c:v>
                </c:pt>
                <c:pt idx="132">
                  <c:v>1155</c:v>
                </c:pt>
                <c:pt idx="133">
                  <c:v>1164</c:v>
                </c:pt>
                <c:pt idx="134">
                  <c:v>1172</c:v>
                </c:pt>
                <c:pt idx="135">
                  <c:v>1181</c:v>
                </c:pt>
                <c:pt idx="136">
                  <c:v>1190</c:v>
                </c:pt>
                <c:pt idx="137">
                  <c:v>1199</c:v>
                </c:pt>
                <c:pt idx="138">
                  <c:v>1207</c:v>
                </c:pt>
                <c:pt idx="139">
                  <c:v>1216</c:v>
                </c:pt>
                <c:pt idx="140">
                  <c:v>1225</c:v>
                </c:pt>
                <c:pt idx="141">
                  <c:v>1234</c:v>
                </c:pt>
                <c:pt idx="142">
                  <c:v>1242</c:v>
                </c:pt>
                <c:pt idx="143">
                  <c:v>1251</c:v>
                </c:pt>
                <c:pt idx="144">
                  <c:v>1260</c:v>
                </c:pt>
                <c:pt idx="145">
                  <c:v>1269</c:v>
                </c:pt>
                <c:pt idx="146">
                  <c:v>1277</c:v>
                </c:pt>
                <c:pt idx="147">
                  <c:v>1286</c:v>
                </c:pt>
                <c:pt idx="148">
                  <c:v>1295</c:v>
                </c:pt>
                <c:pt idx="149">
                  <c:v>1304</c:v>
                </c:pt>
                <c:pt idx="150">
                  <c:v>1312</c:v>
                </c:pt>
                <c:pt idx="151">
                  <c:v>1321</c:v>
                </c:pt>
                <c:pt idx="152">
                  <c:v>1330</c:v>
                </c:pt>
                <c:pt idx="153">
                  <c:v>1339</c:v>
                </c:pt>
                <c:pt idx="154">
                  <c:v>1347</c:v>
                </c:pt>
                <c:pt idx="155">
                  <c:v>1356</c:v>
                </c:pt>
                <c:pt idx="156">
                  <c:v>1365</c:v>
                </c:pt>
                <c:pt idx="157">
                  <c:v>1374</c:v>
                </c:pt>
                <c:pt idx="158">
                  <c:v>1382</c:v>
                </c:pt>
                <c:pt idx="159">
                  <c:v>1391</c:v>
                </c:pt>
                <c:pt idx="160">
                  <c:v>1400</c:v>
                </c:pt>
                <c:pt idx="161">
                  <c:v>1409</c:v>
                </c:pt>
                <c:pt idx="162">
                  <c:v>1417</c:v>
                </c:pt>
                <c:pt idx="163">
                  <c:v>1426</c:v>
                </c:pt>
                <c:pt idx="164">
                  <c:v>1435</c:v>
                </c:pt>
                <c:pt idx="165">
                  <c:v>1444</c:v>
                </c:pt>
                <c:pt idx="166">
                  <c:v>1452</c:v>
                </c:pt>
                <c:pt idx="167">
                  <c:v>1461</c:v>
                </c:pt>
                <c:pt idx="168">
                  <c:v>1470</c:v>
                </c:pt>
                <c:pt idx="169">
                  <c:v>1479</c:v>
                </c:pt>
                <c:pt idx="170">
                  <c:v>1487</c:v>
                </c:pt>
                <c:pt idx="171">
                  <c:v>1496</c:v>
                </c:pt>
                <c:pt idx="172">
                  <c:v>1505</c:v>
                </c:pt>
                <c:pt idx="173">
                  <c:v>1514</c:v>
                </c:pt>
                <c:pt idx="174">
                  <c:v>1522</c:v>
                </c:pt>
                <c:pt idx="175">
                  <c:v>1531</c:v>
                </c:pt>
                <c:pt idx="176">
                  <c:v>1540</c:v>
                </c:pt>
                <c:pt idx="177">
                  <c:v>1549</c:v>
                </c:pt>
                <c:pt idx="178">
                  <c:v>1557</c:v>
                </c:pt>
                <c:pt idx="179">
                  <c:v>1566</c:v>
                </c:pt>
                <c:pt idx="180">
                  <c:v>1575</c:v>
                </c:pt>
                <c:pt idx="181">
                  <c:v>1584</c:v>
                </c:pt>
                <c:pt idx="182">
                  <c:v>1592</c:v>
                </c:pt>
                <c:pt idx="183">
                  <c:v>1601</c:v>
                </c:pt>
                <c:pt idx="184">
                  <c:v>1610</c:v>
                </c:pt>
                <c:pt idx="185">
                  <c:v>1619</c:v>
                </c:pt>
                <c:pt idx="186">
                  <c:v>1627</c:v>
                </c:pt>
                <c:pt idx="187">
                  <c:v>1636</c:v>
                </c:pt>
                <c:pt idx="188">
                  <c:v>1645</c:v>
                </c:pt>
                <c:pt idx="189">
                  <c:v>1654</c:v>
                </c:pt>
                <c:pt idx="190">
                  <c:v>1662</c:v>
                </c:pt>
                <c:pt idx="191">
                  <c:v>1671</c:v>
                </c:pt>
                <c:pt idx="192">
                  <c:v>1680</c:v>
                </c:pt>
                <c:pt idx="193">
                  <c:v>1689</c:v>
                </c:pt>
                <c:pt idx="194">
                  <c:v>1697</c:v>
                </c:pt>
                <c:pt idx="195">
                  <c:v>1706</c:v>
                </c:pt>
                <c:pt idx="196">
                  <c:v>1715</c:v>
                </c:pt>
                <c:pt idx="197">
                  <c:v>1724</c:v>
                </c:pt>
                <c:pt idx="198">
                  <c:v>1732</c:v>
                </c:pt>
                <c:pt idx="199">
                  <c:v>1741</c:v>
                </c:pt>
                <c:pt idx="200">
                  <c:v>1750</c:v>
                </c:pt>
                <c:pt idx="201">
                  <c:v>1759</c:v>
                </c:pt>
                <c:pt idx="202">
                  <c:v>1767</c:v>
                </c:pt>
                <c:pt idx="203">
                  <c:v>1776</c:v>
                </c:pt>
                <c:pt idx="204">
                  <c:v>1785</c:v>
                </c:pt>
                <c:pt idx="205">
                  <c:v>1794</c:v>
                </c:pt>
                <c:pt idx="206">
                  <c:v>1802</c:v>
                </c:pt>
                <c:pt idx="207">
                  <c:v>1811</c:v>
                </c:pt>
                <c:pt idx="208">
                  <c:v>1820</c:v>
                </c:pt>
                <c:pt idx="209">
                  <c:v>1829</c:v>
                </c:pt>
                <c:pt idx="210">
                  <c:v>1837</c:v>
                </c:pt>
                <c:pt idx="211">
                  <c:v>1846</c:v>
                </c:pt>
                <c:pt idx="212">
                  <c:v>1855</c:v>
                </c:pt>
                <c:pt idx="213">
                  <c:v>1864</c:v>
                </c:pt>
                <c:pt idx="214">
                  <c:v>1872</c:v>
                </c:pt>
                <c:pt idx="215">
                  <c:v>1881</c:v>
                </c:pt>
                <c:pt idx="216">
                  <c:v>1890</c:v>
                </c:pt>
                <c:pt idx="217">
                  <c:v>1899</c:v>
                </c:pt>
                <c:pt idx="218">
                  <c:v>1899</c:v>
                </c:pt>
                <c:pt idx="219">
                  <c:v>1907</c:v>
                </c:pt>
                <c:pt idx="220">
                  <c:v>1916</c:v>
                </c:pt>
                <c:pt idx="221">
                  <c:v>1925</c:v>
                </c:pt>
                <c:pt idx="222">
                  <c:v>1934</c:v>
                </c:pt>
                <c:pt idx="223">
                  <c:v>1942</c:v>
                </c:pt>
                <c:pt idx="224">
                  <c:v>1951</c:v>
                </c:pt>
                <c:pt idx="225">
                  <c:v>1960</c:v>
                </c:pt>
                <c:pt idx="226">
                  <c:v>1969</c:v>
                </c:pt>
                <c:pt idx="227">
                  <c:v>1977</c:v>
                </c:pt>
                <c:pt idx="228">
                  <c:v>1986</c:v>
                </c:pt>
                <c:pt idx="229">
                  <c:v>1995</c:v>
                </c:pt>
                <c:pt idx="230">
                  <c:v>2004</c:v>
                </c:pt>
                <c:pt idx="231">
                  <c:v>2012</c:v>
                </c:pt>
                <c:pt idx="232">
                  <c:v>2021</c:v>
                </c:pt>
                <c:pt idx="233">
                  <c:v>2030</c:v>
                </c:pt>
                <c:pt idx="234">
                  <c:v>2039</c:v>
                </c:pt>
                <c:pt idx="235">
                  <c:v>2047</c:v>
                </c:pt>
                <c:pt idx="236">
                  <c:v>2056</c:v>
                </c:pt>
                <c:pt idx="237">
                  <c:v>2065</c:v>
                </c:pt>
                <c:pt idx="238">
                  <c:v>2074</c:v>
                </c:pt>
                <c:pt idx="239">
                  <c:v>2082</c:v>
                </c:pt>
                <c:pt idx="240">
                  <c:v>2091</c:v>
                </c:pt>
                <c:pt idx="241">
                  <c:v>2100</c:v>
                </c:pt>
                <c:pt idx="242">
                  <c:v>2109</c:v>
                </c:pt>
                <c:pt idx="243">
                  <c:v>2117</c:v>
                </c:pt>
                <c:pt idx="244">
                  <c:v>2126</c:v>
                </c:pt>
                <c:pt idx="245">
                  <c:v>2135</c:v>
                </c:pt>
                <c:pt idx="246">
                  <c:v>2144</c:v>
                </c:pt>
                <c:pt idx="247">
                  <c:v>2152</c:v>
                </c:pt>
                <c:pt idx="248">
                  <c:v>2161</c:v>
                </c:pt>
                <c:pt idx="249">
                  <c:v>2170</c:v>
                </c:pt>
                <c:pt idx="250">
                  <c:v>2179</c:v>
                </c:pt>
                <c:pt idx="251">
                  <c:v>2187</c:v>
                </c:pt>
                <c:pt idx="252">
                  <c:v>2196</c:v>
                </c:pt>
                <c:pt idx="253">
                  <c:v>2205</c:v>
                </c:pt>
                <c:pt idx="254">
                  <c:v>2214</c:v>
                </c:pt>
                <c:pt idx="255">
                  <c:v>2222</c:v>
                </c:pt>
                <c:pt idx="256">
                  <c:v>2231</c:v>
                </c:pt>
                <c:pt idx="257">
                  <c:v>2240</c:v>
                </c:pt>
                <c:pt idx="258">
                  <c:v>2249</c:v>
                </c:pt>
                <c:pt idx="259">
                  <c:v>2257</c:v>
                </c:pt>
                <c:pt idx="260">
                  <c:v>2266</c:v>
                </c:pt>
                <c:pt idx="261">
                  <c:v>2275</c:v>
                </c:pt>
                <c:pt idx="262">
                  <c:v>2284</c:v>
                </c:pt>
                <c:pt idx="263">
                  <c:v>2292</c:v>
                </c:pt>
                <c:pt idx="264">
                  <c:v>2301</c:v>
                </c:pt>
                <c:pt idx="265">
                  <c:v>2310</c:v>
                </c:pt>
                <c:pt idx="266">
                  <c:v>2319</c:v>
                </c:pt>
                <c:pt idx="267">
                  <c:v>2327</c:v>
                </c:pt>
                <c:pt idx="268">
                  <c:v>2336</c:v>
                </c:pt>
                <c:pt idx="269">
                  <c:v>2345</c:v>
                </c:pt>
                <c:pt idx="270">
                  <c:v>2354</c:v>
                </c:pt>
                <c:pt idx="271">
                  <c:v>2362</c:v>
                </c:pt>
                <c:pt idx="272">
                  <c:v>2371</c:v>
                </c:pt>
                <c:pt idx="273">
                  <c:v>2380</c:v>
                </c:pt>
                <c:pt idx="274">
                  <c:v>2389</c:v>
                </c:pt>
                <c:pt idx="275">
                  <c:v>2397</c:v>
                </c:pt>
                <c:pt idx="276">
                  <c:v>2406</c:v>
                </c:pt>
                <c:pt idx="277">
                  <c:v>2415</c:v>
                </c:pt>
                <c:pt idx="278">
                  <c:v>2424</c:v>
                </c:pt>
                <c:pt idx="279">
                  <c:v>2432</c:v>
                </c:pt>
                <c:pt idx="280">
                  <c:v>2441</c:v>
                </c:pt>
                <c:pt idx="281">
                  <c:v>2450</c:v>
                </c:pt>
                <c:pt idx="282">
                  <c:v>2459</c:v>
                </c:pt>
                <c:pt idx="283">
                  <c:v>2467</c:v>
                </c:pt>
                <c:pt idx="284">
                  <c:v>2476</c:v>
                </c:pt>
                <c:pt idx="285">
                  <c:v>2485</c:v>
                </c:pt>
                <c:pt idx="286">
                  <c:v>2494</c:v>
                </c:pt>
                <c:pt idx="287">
                  <c:v>2502</c:v>
                </c:pt>
                <c:pt idx="288">
                  <c:v>2511</c:v>
                </c:pt>
                <c:pt idx="289">
                  <c:v>2520</c:v>
                </c:pt>
                <c:pt idx="290">
                  <c:v>2529</c:v>
                </c:pt>
                <c:pt idx="291">
                  <c:v>2537</c:v>
                </c:pt>
                <c:pt idx="292">
                  <c:v>2546</c:v>
                </c:pt>
                <c:pt idx="293">
                  <c:v>2555</c:v>
                </c:pt>
                <c:pt idx="294">
                  <c:v>2564</c:v>
                </c:pt>
                <c:pt idx="295">
                  <c:v>2572</c:v>
                </c:pt>
                <c:pt idx="296">
                  <c:v>2581</c:v>
                </c:pt>
                <c:pt idx="297">
                  <c:v>2590</c:v>
                </c:pt>
                <c:pt idx="298">
                  <c:v>2599</c:v>
                </c:pt>
                <c:pt idx="299">
                  <c:v>2607</c:v>
                </c:pt>
                <c:pt idx="300">
                  <c:v>2616</c:v>
                </c:pt>
                <c:pt idx="301">
                  <c:v>2625</c:v>
                </c:pt>
                <c:pt idx="302">
                  <c:v>2634</c:v>
                </c:pt>
                <c:pt idx="303">
                  <c:v>2642</c:v>
                </c:pt>
                <c:pt idx="304">
                  <c:v>2651</c:v>
                </c:pt>
                <c:pt idx="305">
                  <c:v>2660</c:v>
                </c:pt>
                <c:pt idx="306">
                  <c:v>2669</c:v>
                </c:pt>
                <c:pt idx="307">
                  <c:v>2677</c:v>
                </c:pt>
                <c:pt idx="308">
                  <c:v>2686</c:v>
                </c:pt>
                <c:pt idx="309">
                  <c:v>2695</c:v>
                </c:pt>
                <c:pt idx="310">
                  <c:v>2704</c:v>
                </c:pt>
                <c:pt idx="311">
                  <c:v>2712</c:v>
                </c:pt>
                <c:pt idx="312">
                  <c:v>2721</c:v>
                </c:pt>
                <c:pt idx="313">
                  <c:v>2721</c:v>
                </c:pt>
                <c:pt idx="314">
                  <c:v>2730</c:v>
                </c:pt>
                <c:pt idx="315">
                  <c:v>2739</c:v>
                </c:pt>
                <c:pt idx="316">
                  <c:v>2747</c:v>
                </c:pt>
                <c:pt idx="317">
                  <c:v>2756</c:v>
                </c:pt>
                <c:pt idx="318">
                  <c:v>2765</c:v>
                </c:pt>
                <c:pt idx="319">
                  <c:v>2774</c:v>
                </c:pt>
                <c:pt idx="320">
                  <c:v>2782</c:v>
                </c:pt>
                <c:pt idx="321">
                  <c:v>2791</c:v>
                </c:pt>
                <c:pt idx="322">
                  <c:v>2800</c:v>
                </c:pt>
                <c:pt idx="323">
                  <c:v>2809</c:v>
                </c:pt>
                <c:pt idx="324">
                  <c:v>2817</c:v>
                </c:pt>
                <c:pt idx="325">
                  <c:v>2826</c:v>
                </c:pt>
                <c:pt idx="326">
                  <c:v>2835</c:v>
                </c:pt>
                <c:pt idx="327">
                  <c:v>2844</c:v>
                </c:pt>
                <c:pt idx="328">
                  <c:v>2852</c:v>
                </c:pt>
                <c:pt idx="329">
                  <c:v>2861</c:v>
                </c:pt>
                <c:pt idx="330">
                  <c:v>2870</c:v>
                </c:pt>
                <c:pt idx="331">
                  <c:v>2879</c:v>
                </c:pt>
                <c:pt idx="332">
                  <c:v>2887</c:v>
                </c:pt>
                <c:pt idx="333">
                  <c:v>2896</c:v>
                </c:pt>
                <c:pt idx="334">
                  <c:v>2905</c:v>
                </c:pt>
                <c:pt idx="335">
                  <c:v>2913</c:v>
                </c:pt>
                <c:pt idx="336">
                  <c:v>2922</c:v>
                </c:pt>
                <c:pt idx="337">
                  <c:v>2931</c:v>
                </c:pt>
                <c:pt idx="338">
                  <c:v>2940</c:v>
                </c:pt>
                <c:pt idx="339">
                  <c:v>2948</c:v>
                </c:pt>
                <c:pt idx="340">
                  <c:v>2957</c:v>
                </c:pt>
                <c:pt idx="341">
                  <c:v>2966</c:v>
                </c:pt>
                <c:pt idx="342">
                  <c:v>2975</c:v>
                </c:pt>
                <c:pt idx="343">
                  <c:v>2983</c:v>
                </c:pt>
                <c:pt idx="344">
                  <c:v>2992</c:v>
                </c:pt>
                <c:pt idx="345">
                  <c:v>3001</c:v>
                </c:pt>
                <c:pt idx="346">
                  <c:v>3010</c:v>
                </c:pt>
                <c:pt idx="347">
                  <c:v>3018</c:v>
                </c:pt>
                <c:pt idx="348">
                  <c:v>3027</c:v>
                </c:pt>
                <c:pt idx="349">
                  <c:v>3036</c:v>
                </c:pt>
                <c:pt idx="350">
                  <c:v>3045</c:v>
                </c:pt>
                <c:pt idx="351">
                  <c:v>3053</c:v>
                </c:pt>
                <c:pt idx="352">
                  <c:v>3062</c:v>
                </c:pt>
                <c:pt idx="353">
                  <c:v>3071</c:v>
                </c:pt>
                <c:pt idx="354">
                  <c:v>3080</c:v>
                </c:pt>
                <c:pt idx="355">
                  <c:v>3088</c:v>
                </c:pt>
                <c:pt idx="356">
                  <c:v>3097</c:v>
                </c:pt>
                <c:pt idx="357">
                  <c:v>3106</c:v>
                </c:pt>
                <c:pt idx="358">
                  <c:v>3115</c:v>
                </c:pt>
                <c:pt idx="359">
                  <c:v>3123</c:v>
                </c:pt>
                <c:pt idx="360">
                  <c:v>3132</c:v>
                </c:pt>
                <c:pt idx="361">
                  <c:v>3141</c:v>
                </c:pt>
                <c:pt idx="362">
                  <c:v>3150</c:v>
                </c:pt>
                <c:pt idx="363">
                  <c:v>3158</c:v>
                </c:pt>
                <c:pt idx="364">
                  <c:v>3167</c:v>
                </c:pt>
                <c:pt idx="365">
                  <c:v>3176</c:v>
                </c:pt>
                <c:pt idx="366">
                  <c:v>3185</c:v>
                </c:pt>
                <c:pt idx="367">
                  <c:v>3193</c:v>
                </c:pt>
                <c:pt idx="368">
                  <c:v>3202</c:v>
                </c:pt>
                <c:pt idx="369">
                  <c:v>3211</c:v>
                </c:pt>
                <c:pt idx="370">
                  <c:v>3220</c:v>
                </c:pt>
                <c:pt idx="371">
                  <c:v>3228</c:v>
                </c:pt>
                <c:pt idx="372">
                  <c:v>3228</c:v>
                </c:pt>
                <c:pt idx="373">
                  <c:v>3237</c:v>
                </c:pt>
                <c:pt idx="374">
                  <c:v>3246</c:v>
                </c:pt>
                <c:pt idx="375">
                  <c:v>3255</c:v>
                </c:pt>
                <c:pt idx="376">
                  <c:v>3263</c:v>
                </c:pt>
                <c:pt idx="377">
                  <c:v>3272</c:v>
                </c:pt>
                <c:pt idx="378">
                  <c:v>3281</c:v>
                </c:pt>
                <c:pt idx="379">
                  <c:v>3290</c:v>
                </c:pt>
                <c:pt idx="380">
                  <c:v>3298</c:v>
                </c:pt>
                <c:pt idx="381">
                  <c:v>3307</c:v>
                </c:pt>
                <c:pt idx="382">
                  <c:v>3316</c:v>
                </c:pt>
                <c:pt idx="383">
                  <c:v>3325</c:v>
                </c:pt>
                <c:pt idx="384">
                  <c:v>3333</c:v>
                </c:pt>
                <c:pt idx="385">
                  <c:v>3342</c:v>
                </c:pt>
                <c:pt idx="386">
                  <c:v>3351</c:v>
                </c:pt>
                <c:pt idx="387">
                  <c:v>3360</c:v>
                </c:pt>
                <c:pt idx="388">
                  <c:v>3368</c:v>
                </c:pt>
                <c:pt idx="389">
                  <c:v>3377</c:v>
                </c:pt>
                <c:pt idx="390">
                  <c:v>3386</c:v>
                </c:pt>
                <c:pt idx="391">
                  <c:v>3395</c:v>
                </c:pt>
                <c:pt idx="392">
                  <c:v>3403</c:v>
                </c:pt>
                <c:pt idx="393">
                  <c:v>3412</c:v>
                </c:pt>
                <c:pt idx="394">
                  <c:v>3421</c:v>
                </c:pt>
                <c:pt idx="395">
                  <c:v>3430</c:v>
                </c:pt>
                <c:pt idx="396">
                  <c:v>3438</c:v>
                </c:pt>
                <c:pt idx="397">
                  <c:v>3447</c:v>
                </c:pt>
                <c:pt idx="398">
                  <c:v>3456</c:v>
                </c:pt>
                <c:pt idx="399">
                  <c:v>3465</c:v>
                </c:pt>
                <c:pt idx="400">
                  <c:v>3473</c:v>
                </c:pt>
                <c:pt idx="401">
                  <c:v>3482</c:v>
                </c:pt>
                <c:pt idx="402">
                  <c:v>3491</c:v>
                </c:pt>
                <c:pt idx="403">
                  <c:v>3500</c:v>
                </c:pt>
                <c:pt idx="404">
                  <c:v>3508</c:v>
                </c:pt>
                <c:pt idx="405">
                  <c:v>3517</c:v>
                </c:pt>
                <c:pt idx="406">
                  <c:v>3526</c:v>
                </c:pt>
                <c:pt idx="407">
                  <c:v>3535</c:v>
                </c:pt>
                <c:pt idx="408">
                  <c:v>3543</c:v>
                </c:pt>
                <c:pt idx="409">
                  <c:v>3552</c:v>
                </c:pt>
                <c:pt idx="410">
                  <c:v>3561</c:v>
                </c:pt>
                <c:pt idx="411">
                  <c:v>3570</c:v>
                </c:pt>
                <c:pt idx="412">
                  <c:v>3578</c:v>
                </c:pt>
                <c:pt idx="413">
                  <c:v>3587</c:v>
                </c:pt>
                <c:pt idx="414">
                  <c:v>3596</c:v>
                </c:pt>
                <c:pt idx="415">
                  <c:v>3605</c:v>
                </c:pt>
                <c:pt idx="416">
                  <c:v>3613</c:v>
                </c:pt>
                <c:pt idx="417">
                  <c:v>3622</c:v>
                </c:pt>
                <c:pt idx="418">
                  <c:v>3631</c:v>
                </c:pt>
                <c:pt idx="419">
                  <c:v>3640</c:v>
                </c:pt>
                <c:pt idx="420">
                  <c:v>3648</c:v>
                </c:pt>
                <c:pt idx="421">
                  <c:v>3657</c:v>
                </c:pt>
                <c:pt idx="422">
                  <c:v>3666</c:v>
                </c:pt>
                <c:pt idx="423">
                  <c:v>3675</c:v>
                </c:pt>
                <c:pt idx="424">
                  <c:v>3683</c:v>
                </c:pt>
                <c:pt idx="425">
                  <c:v>3692</c:v>
                </c:pt>
                <c:pt idx="426">
                  <c:v>3701</c:v>
                </c:pt>
                <c:pt idx="427">
                  <c:v>3710</c:v>
                </c:pt>
                <c:pt idx="428">
                  <c:v>3718</c:v>
                </c:pt>
                <c:pt idx="429">
                  <c:v>3727</c:v>
                </c:pt>
                <c:pt idx="430">
                  <c:v>3736</c:v>
                </c:pt>
                <c:pt idx="431">
                  <c:v>3745</c:v>
                </c:pt>
                <c:pt idx="432">
                  <c:v>3753</c:v>
                </c:pt>
                <c:pt idx="433">
                  <c:v>3762</c:v>
                </c:pt>
                <c:pt idx="434">
                  <c:v>3771</c:v>
                </c:pt>
                <c:pt idx="435">
                  <c:v>3780</c:v>
                </c:pt>
                <c:pt idx="436">
                  <c:v>3788</c:v>
                </c:pt>
                <c:pt idx="437">
                  <c:v>3797</c:v>
                </c:pt>
                <c:pt idx="438">
                  <c:v>3806</c:v>
                </c:pt>
                <c:pt idx="439">
                  <c:v>3815</c:v>
                </c:pt>
                <c:pt idx="440">
                  <c:v>3823</c:v>
                </c:pt>
                <c:pt idx="441">
                  <c:v>3841</c:v>
                </c:pt>
                <c:pt idx="442">
                  <c:v>3850</c:v>
                </c:pt>
                <c:pt idx="443">
                  <c:v>3858</c:v>
                </c:pt>
                <c:pt idx="444">
                  <c:v>3867</c:v>
                </c:pt>
                <c:pt idx="445">
                  <c:v>3876</c:v>
                </c:pt>
                <c:pt idx="446">
                  <c:v>3885</c:v>
                </c:pt>
                <c:pt idx="447">
                  <c:v>3893</c:v>
                </c:pt>
                <c:pt idx="448">
                  <c:v>3902</c:v>
                </c:pt>
                <c:pt idx="449">
                  <c:v>3911</c:v>
                </c:pt>
                <c:pt idx="450">
                  <c:v>3920</c:v>
                </c:pt>
                <c:pt idx="451">
                  <c:v>3928</c:v>
                </c:pt>
                <c:pt idx="452">
                  <c:v>3937</c:v>
                </c:pt>
                <c:pt idx="453">
                  <c:v>3946</c:v>
                </c:pt>
                <c:pt idx="454">
                  <c:v>3955</c:v>
                </c:pt>
                <c:pt idx="455">
                  <c:v>3963</c:v>
                </c:pt>
                <c:pt idx="456">
                  <c:v>3972</c:v>
                </c:pt>
                <c:pt idx="457">
                  <c:v>3981</c:v>
                </c:pt>
                <c:pt idx="458">
                  <c:v>3990</c:v>
                </c:pt>
                <c:pt idx="459">
                  <c:v>3998</c:v>
                </c:pt>
                <c:pt idx="460">
                  <c:v>4007</c:v>
                </c:pt>
                <c:pt idx="461">
                  <c:v>4016</c:v>
                </c:pt>
                <c:pt idx="462">
                  <c:v>4025</c:v>
                </c:pt>
                <c:pt idx="463">
                  <c:v>4033</c:v>
                </c:pt>
                <c:pt idx="464">
                  <c:v>4042</c:v>
                </c:pt>
                <c:pt idx="465">
                  <c:v>4051</c:v>
                </c:pt>
                <c:pt idx="466">
                  <c:v>4060</c:v>
                </c:pt>
                <c:pt idx="467">
                  <c:v>4068</c:v>
                </c:pt>
                <c:pt idx="468">
                  <c:v>4077</c:v>
                </c:pt>
                <c:pt idx="469">
                  <c:v>4086</c:v>
                </c:pt>
                <c:pt idx="470">
                  <c:v>4095</c:v>
                </c:pt>
                <c:pt idx="471">
                  <c:v>4103</c:v>
                </c:pt>
                <c:pt idx="472">
                  <c:v>4112</c:v>
                </c:pt>
                <c:pt idx="473">
                  <c:v>4121</c:v>
                </c:pt>
                <c:pt idx="474">
                  <c:v>4130</c:v>
                </c:pt>
                <c:pt idx="475">
                  <c:v>4138</c:v>
                </c:pt>
                <c:pt idx="476">
                  <c:v>4147</c:v>
                </c:pt>
                <c:pt idx="477">
                  <c:v>4156</c:v>
                </c:pt>
                <c:pt idx="478">
                  <c:v>4165</c:v>
                </c:pt>
                <c:pt idx="479">
                  <c:v>4173</c:v>
                </c:pt>
                <c:pt idx="480">
                  <c:v>4182</c:v>
                </c:pt>
                <c:pt idx="481">
                  <c:v>4191</c:v>
                </c:pt>
                <c:pt idx="482">
                  <c:v>4200</c:v>
                </c:pt>
                <c:pt idx="483">
                  <c:v>4208</c:v>
                </c:pt>
                <c:pt idx="484">
                  <c:v>4217</c:v>
                </c:pt>
                <c:pt idx="485">
                  <c:v>4226</c:v>
                </c:pt>
                <c:pt idx="486">
                  <c:v>4235</c:v>
                </c:pt>
                <c:pt idx="487">
                  <c:v>4243</c:v>
                </c:pt>
                <c:pt idx="488">
                  <c:v>4252</c:v>
                </c:pt>
                <c:pt idx="489">
                  <c:v>4261</c:v>
                </c:pt>
                <c:pt idx="490">
                  <c:v>4270</c:v>
                </c:pt>
                <c:pt idx="491">
                  <c:v>4278</c:v>
                </c:pt>
                <c:pt idx="492">
                  <c:v>4287</c:v>
                </c:pt>
                <c:pt idx="493">
                  <c:v>4305</c:v>
                </c:pt>
                <c:pt idx="494">
                  <c:v>4313</c:v>
                </c:pt>
                <c:pt idx="495">
                  <c:v>4322</c:v>
                </c:pt>
                <c:pt idx="496">
                  <c:v>4331</c:v>
                </c:pt>
                <c:pt idx="497">
                  <c:v>4340</c:v>
                </c:pt>
                <c:pt idx="498">
                  <c:v>4348</c:v>
                </c:pt>
                <c:pt idx="499">
                  <c:v>4357</c:v>
                </c:pt>
                <c:pt idx="500">
                  <c:v>4366</c:v>
                </c:pt>
                <c:pt idx="501">
                  <c:v>4375</c:v>
                </c:pt>
                <c:pt idx="502">
                  <c:v>4383</c:v>
                </c:pt>
                <c:pt idx="503">
                  <c:v>4392</c:v>
                </c:pt>
                <c:pt idx="504">
                  <c:v>4401</c:v>
                </c:pt>
                <c:pt idx="505">
                  <c:v>4410</c:v>
                </c:pt>
                <c:pt idx="506">
                  <c:v>4418</c:v>
                </c:pt>
                <c:pt idx="507">
                  <c:v>4427</c:v>
                </c:pt>
                <c:pt idx="508">
                  <c:v>4436</c:v>
                </c:pt>
                <c:pt idx="509">
                  <c:v>4445</c:v>
                </c:pt>
                <c:pt idx="510">
                  <c:v>4453</c:v>
                </c:pt>
                <c:pt idx="511">
                  <c:v>4462</c:v>
                </c:pt>
                <c:pt idx="512">
                  <c:v>4471</c:v>
                </c:pt>
                <c:pt idx="513">
                  <c:v>4480</c:v>
                </c:pt>
                <c:pt idx="514">
                  <c:v>4488</c:v>
                </c:pt>
                <c:pt idx="515">
                  <c:v>4497</c:v>
                </c:pt>
                <c:pt idx="516">
                  <c:v>4506</c:v>
                </c:pt>
                <c:pt idx="517">
                  <c:v>4515</c:v>
                </c:pt>
                <c:pt idx="518">
                  <c:v>4523</c:v>
                </c:pt>
                <c:pt idx="519">
                  <c:v>4532</c:v>
                </c:pt>
                <c:pt idx="520">
                  <c:v>4541</c:v>
                </c:pt>
                <c:pt idx="521">
                  <c:v>4550</c:v>
                </c:pt>
                <c:pt idx="522">
                  <c:v>4558</c:v>
                </c:pt>
                <c:pt idx="523">
                  <c:v>4567</c:v>
                </c:pt>
                <c:pt idx="524">
                  <c:v>4585</c:v>
                </c:pt>
                <c:pt idx="525">
                  <c:v>4593</c:v>
                </c:pt>
                <c:pt idx="526">
                  <c:v>4593</c:v>
                </c:pt>
                <c:pt idx="527">
                  <c:v>4602</c:v>
                </c:pt>
                <c:pt idx="528">
                  <c:v>4611</c:v>
                </c:pt>
                <c:pt idx="529">
                  <c:v>4620</c:v>
                </c:pt>
                <c:pt idx="530">
                  <c:v>4628</c:v>
                </c:pt>
                <c:pt idx="531">
                  <c:v>4637</c:v>
                </c:pt>
                <c:pt idx="532">
                  <c:v>4646</c:v>
                </c:pt>
                <c:pt idx="533">
                  <c:v>4655</c:v>
                </c:pt>
                <c:pt idx="534">
                  <c:v>4663</c:v>
                </c:pt>
                <c:pt idx="535">
                  <c:v>4672</c:v>
                </c:pt>
                <c:pt idx="536">
                  <c:v>4681</c:v>
                </c:pt>
                <c:pt idx="537">
                  <c:v>4690</c:v>
                </c:pt>
                <c:pt idx="538">
                  <c:v>4698</c:v>
                </c:pt>
                <c:pt idx="539">
                  <c:v>4707</c:v>
                </c:pt>
                <c:pt idx="540">
                  <c:v>4716</c:v>
                </c:pt>
                <c:pt idx="541">
                  <c:v>4725</c:v>
                </c:pt>
                <c:pt idx="542">
                  <c:v>4733</c:v>
                </c:pt>
                <c:pt idx="543">
                  <c:v>4742</c:v>
                </c:pt>
                <c:pt idx="544">
                  <c:v>4751</c:v>
                </c:pt>
                <c:pt idx="545">
                  <c:v>4760</c:v>
                </c:pt>
                <c:pt idx="546">
                  <c:v>4768</c:v>
                </c:pt>
                <c:pt idx="547">
                  <c:v>4777</c:v>
                </c:pt>
                <c:pt idx="548">
                  <c:v>4786</c:v>
                </c:pt>
                <c:pt idx="549">
                  <c:v>4795</c:v>
                </c:pt>
                <c:pt idx="550">
                  <c:v>4803</c:v>
                </c:pt>
                <c:pt idx="551">
                  <c:v>4812</c:v>
                </c:pt>
                <c:pt idx="552">
                  <c:v>4821</c:v>
                </c:pt>
                <c:pt idx="553">
                  <c:v>4830</c:v>
                </c:pt>
                <c:pt idx="554">
                  <c:v>4838</c:v>
                </c:pt>
                <c:pt idx="555">
                  <c:v>4847</c:v>
                </c:pt>
                <c:pt idx="556">
                  <c:v>4856</c:v>
                </c:pt>
                <c:pt idx="557">
                  <c:v>4865</c:v>
                </c:pt>
                <c:pt idx="558">
                  <c:v>4873</c:v>
                </c:pt>
                <c:pt idx="559">
                  <c:v>4882</c:v>
                </c:pt>
                <c:pt idx="560">
                  <c:v>4891</c:v>
                </c:pt>
                <c:pt idx="561">
                  <c:v>4900</c:v>
                </c:pt>
                <c:pt idx="562">
                  <c:v>4908</c:v>
                </c:pt>
                <c:pt idx="563">
                  <c:v>4908</c:v>
                </c:pt>
                <c:pt idx="564">
                  <c:v>4917</c:v>
                </c:pt>
                <c:pt idx="565">
                  <c:v>4926</c:v>
                </c:pt>
                <c:pt idx="566">
                  <c:v>4935</c:v>
                </c:pt>
                <c:pt idx="567">
                  <c:v>4943</c:v>
                </c:pt>
                <c:pt idx="568">
                  <c:v>4952</c:v>
                </c:pt>
                <c:pt idx="569">
                  <c:v>4961</c:v>
                </c:pt>
                <c:pt idx="570">
                  <c:v>4970</c:v>
                </c:pt>
                <c:pt idx="571">
                  <c:v>4978</c:v>
                </c:pt>
                <c:pt idx="572">
                  <c:v>4987</c:v>
                </c:pt>
                <c:pt idx="573">
                  <c:v>4996</c:v>
                </c:pt>
                <c:pt idx="574">
                  <c:v>5005</c:v>
                </c:pt>
                <c:pt idx="575">
                  <c:v>5013</c:v>
                </c:pt>
                <c:pt idx="576">
                  <c:v>5022</c:v>
                </c:pt>
                <c:pt idx="577">
                  <c:v>5031</c:v>
                </c:pt>
                <c:pt idx="578">
                  <c:v>5040</c:v>
                </c:pt>
                <c:pt idx="579">
                  <c:v>5048</c:v>
                </c:pt>
                <c:pt idx="580">
                  <c:v>5057</c:v>
                </c:pt>
                <c:pt idx="581">
                  <c:v>5066</c:v>
                </c:pt>
                <c:pt idx="582">
                  <c:v>5075</c:v>
                </c:pt>
                <c:pt idx="583">
                  <c:v>5083</c:v>
                </c:pt>
                <c:pt idx="584">
                  <c:v>5092</c:v>
                </c:pt>
                <c:pt idx="585">
                  <c:v>5101</c:v>
                </c:pt>
                <c:pt idx="586">
                  <c:v>5110</c:v>
                </c:pt>
                <c:pt idx="587">
                  <c:v>5118</c:v>
                </c:pt>
                <c:pt idx="588">
                  <c:v>5127</c:v>
                </c:pt>
                <c:pt idx="589">
                  <c:v>5136</c:v>
                </c:pt>
                <c:pt idx="590">
                  <c:v>5145</c:v>
                </c:pt>
                <c:pt idx="591">
                  <c:v>5153</c:v>
                </c:pt>
                <c:pt idx="592">
                  <c:v>5162</c:v>
                </c:pt>
                <c:pt idx="593">
                  <c:v>5171</c:v>
                </c:pt>
                <c:pt idx="594">
                  <c:v>5180</c:v>
                </c:pt>
                <c:pt idx="595">
                  <c:v>5188</c:v>
                </c:pt>
                <c:pt idx="596">
                  <c:v>5197</c:v>
                </c:pt>
                <c:pt idx="597">
                  <c:v>5206</c:v>
                </c:pt>
                <c:pt idx="598">
                  <c:v>5215</c:v>
                </c:pt>
                <c:pt idx="599">
                  <c:v>5223</c:v>
                </c:pt>
                <c:pt idx="600">
                  <c:v>5232</c:v>
                </c:pt>
                <c:pt idx="601">
                  <c:v>5241</c:v>
                </c:pt>
                <c:pt idx="602">
                  <c:v>5250</c:v>
                </c:pt>
                <c:pt idx="603">
                  <c:v>5258</c:v>
                </c:pt>
                <c:pt idx="604">
                  <c:v>5267</c:v>
                </c:pt>
                <c:pt idx="605">
                  <c:v>5276</c:v>
                </c:pt>
                <c:pt idx="606">
                  <c:v>5285</c:v>
                </c:pt>
                <c:pt idx="607">
                  <c:v>5293</c:v>
                </c:pt>
                <c:pt idx="608">
                  <c:v>5302</c:v>
                </c:pt>
                <c:pt idx="609">
                  <c:v>5320</c:v>
                </c:pt>
                <c:pt idx="610">
                  <c:v>5328</c:v>
                </c:pt>
                <c:pt idx="611">
                  <c:v>5337</c:v>
                </c:pt>
                <c:pt idx="612">
                  <c:v>5346</c:v>
                </c:pt>
                <c:pt idx="613">
                  <c:v>5355</c:v>
                </c:pt>
                <c:pt idx="614">
                  <c:v>5363</c:v>
                </c:pt>
                <c:pt idx="615">
                  <c:v>5372</c:v>
                </c:pt>
                <c:pt idx="616">
                  <c:v>5381</c:v>
                </c:pt>
                <c:pt idx="617">
                  <c:v>5390</c:v>
                </c:pt>
                <c:pt idx="618">
                  <c:v>5398</c:v>
                </c:pt>
                <c:pt idx="619">
                  <c:v>5407</c:v>
                </c:pt>
                <c:pt idx="620">
                  <c:v>5416</c:v>
                </c:pt>
                <c:pt idx="621">
                  <c:v>5425</c:v>
                </c:pt>
                <c:pt idx="622">
                  <c:v>5433</c:v>
                </c:pt>
                <c:pt idx="623">
                  <c:v>5433</c:v>
                </c:pt>
                <c:pt idx="624">
                  <c:v>5442</c:v>
                </c:pt>
                <c:pt idx="625">
                  <c:v>5451</c:v>
                </c:pt>
                <c:pt idx="626">
                  <c:v>5460</c:v>
                </c:pt>
                <c:pt idx="627">
                  <c:v>5468</c:v>
                </c:pt>
                <c:pt idx="628">
                  <c:v>5477</c:v>
                </c:pt>
                <c:pt idx="629">
                  <c:v>5486</c:v>
                </c:pt>
                <c:pt idx="630">
                  <c:v>5503</c:v>
                </c:pt>
                <c:pt idx="631">
                  <c:v>5512</c:v>
                </c:pt>
                <c:pt idx="632">
                  <c:v>5521</c:v>
                </c:pt>
                <c:pt idx="633">
                  <c:v>5530</c:v>
                </c:pt>
                <c:pt idx="634">
                  <c:v>5538</c:v>
                </c:pt>
                <c:pt idx="635">
                  <c:v>5547</c:v>
                </c:pt>
                <c:pt idx="636">
                  <c:v>5556</c:v>
                </c:pt>
                <c:pt idx="637">
                  <c:v>5565</c:v>
                </c:pt>
                <c:pt idx="638">
                  <c:v>5573</c:v>
                </c:pt>
                <c:pt idx="639">
                  <c:v>5582</c:v>
                </c:pt>
                <c:pt idx="640">
                  <c:v>5591</c:v>
                </c:pt>
                <c:pt idx="641">
                  <c:v>5600</c:v>
                </c:pt>
                <c:pt idx="642">
                  <c:v>5608</c:v>
                </c:pt>
                <c:pt idx="643">
                  <c:v>5617</c:v>
                </c:pt>
                <c:pt idx="644">
                  <c:v>5617</c:v>
                </c:pt>
                <c:pt idx="645">
                  <c:v>5626</c:v>
                </c:pt>
                <c:pt idx="646">
                  <c:v>5635</c:v>
                </c:pt>
                <c:pt idx="647">
                  <c:v>5643</c:v>
                </c:pt>
                <c:pt idx="648">
                  <c:v>5652</c:v>
                </c:pt>
                <c:pt idx="649">
                  <c:v>5661</c:v>
                </c:pt>
                <c:pt idx="650">
                  <c:v>5670</c:v>
                </c:pt>
                <c:pt idx="651">
                  <c:v>5678</c:v>
                </c:pt>
                <c:pt idx="652">
                  <c:v>5687</c:v>
                </c:pt>
                <c:pt idx="653">
                  <c:v>5687</c:v>
                </c:pt>
                <c:pt idx="654">
                  <c:v>5696</c:v>
                </c:pt>
                <c:pt idx="655">
                  <c:v>5705</c:v>
                </c:pt>
                <c:pt idx="656">
                  <c:v>5713</c:v>
                </c:pt>
                <c:pt idx="657">
                  <c:v>5722</c:v>
                </c:pt>
                <c:pt idx="658">
                  <c:v>5731</c:v>
                </c:pt>
                <c:pt idx="659">
                  <c:v>5740</c:v>
                </c:pt>
                <c:pt idx="660">
                  <c:v>5748</c:v>
                </c:pt>
                <c:pt idx="661">
                  <c:v>5757</c:v>
                </c:pt>
                <c:pt idx="662">
                  <c:v>5766</c:v>
                </c:pt>
                <c:pt idx="663">
                  <c:v>5775</c:v>
                </c:pt>
                <c:pt idx="664">
                  <c:v>5783</c:v>
                </c:pt>
                <c:pt idx="665">
                  <c:v>5792</c:v>
                </c:pt>
                <c:pt idx="666">
                  <c:v>5801</c:v>
                </c:pt>
                <c:pt idx="667">
                  <c:v>5818</c:v>
                </c:pt>
                <c:pt idx="668">
                  <c:v>5827</c:v>
                </c:pt>
                <c:pt idx="669">
                  <c:v>5836</c:v>
                </c:pt>
                <c:pt idx="670">
                  <c:v>5844</c:v>
                </c:pt>
                <c:pt idx="671">
                  <c:v>5853</c:v>
                </c:pt>
                <c:pt idx="672">
                  <c:v>5862</c:v>
                </c:pt>
                <c:pt idx="673">
                  <c:v>5871</c:v>
                </c:pt>
                <c:pt idx="674">
                  <c:v>5879</c:v>
                </c:pt>
                <c:pt idx="675">
                  <c:v>5888</c:v>
                </c:pt>
                <c:pt idx="676">
                  <c:v>5897</c:v>
                </c:pt>
                <c:pt idx="677">
                  <c:v>5906</c:v>
                </c:pt>
                <c:pt idx="678">
                  <c:v>5914</c:v>
                </c:pt>
                <c:pt idx="679">
                  <c:v>5923</c:v>
                </c:pt>
                <c:pt idx="680">
                  <c:v>5941</c:v>
                </c:pt>
                <c:pt idx="681">
                  <c:v>5949</c:v>
                </c:pt>
                <c:pt idx="682">
                  <c:v>5958</c:v>
                </c:pt>
                <c:pt idx="683">
                  <c:v>5967</c:v>
                </c:pt>
                <c:pt idx="684">
                  <c:v>5976</c:v>
                </c:pt>
                <c:pt idx="685">
                  <c:v>5993</c:v>
                </c:pt>
                <c:pt idx="686">
                  <c:v>6002</c:v>
                </c:pt>
                <c:pt idx="687">
                  <c:v>6011</c:v>
                </c:pt>
                <c:pt idx="688">
                  <c:v>6019</c:v>
                </c:pt>
                <c:pt idx="689">
                  <c:v>6028</c:v>
                </c:pt>
                <c:pt idx="690">
                  <c:v>6037</c:v>
                </c:pt>
                <c:pt idx="691">
                  <c:v>6046</c:v>
                </c:pt>
                <c:pt idx="692">
                  <c:v>6054</c:v>
                </c:pt>
                <c:pt idx="693">
                  <c:v>6063</c:v>
                </c:pt>
                <c:pt idx="694">
                  <c:v>6072</c:v>
                </c:pt>
                <c:pt idx="695">
                  <c:v>6081</c:v>
                </c:pt>
                <c:pt idx="696">
                  <c:v>6089</c:v>
                </c:pt>
                <c:pt idx="697">
                  <c:v>6098</c:v>
                </c:pt>
                <c:pt idx="698">
                  <c:v>6107</c:v>
                </c:pt>
                <c:pt idx="699">
                  <c:v>6116</c:v>
                </c:pt>
                <c:pt idx="700">
                  <c:v>6124</c:v>
                </c:pt>
                <c:pt idx="701">
                  <c:v>6133</c:v>
                </c:pt>
                <c:pt idx="702">
                  <c:v>6142</c:v>
                </c:pt>
                <c:pt idx="703">
                  <c:v>6151</c:v>
                </c:pt>
                <c:pt idx="704">
                  <c:v>6159</c:v>
                </c:pt>
                <c:pt idx="705">
                  <c:v>6168</c:v>
                </c:pt>
                <c:pt idx="706">
                  <c:v>6177</c:v>
                </c:pt>
                <c:pt idx="707">
                  <c:v>6186</c:v>
                </c:pt>
                <c:pt idx="708">
                  <c:v>6194</c:v>
                </c:pt>
                <c:pt idx="709">
                  <c:v>6203</c:v>
                </c:pt>
                <c:pt idx="710">
                  <c:v>6212</c:v>
                </c:pt>
                <c:pt idx="711">
                  <c:v>6221</c:v>
                </c:pt>
                <c:pt idx="712">
                  <c:v>6229</c:v>
                </c:pt>
                <c:pt idx="713">
                  <c:v>6238</c:v>
                </c:pt>
                <c:pt idx="714">
                  <c:v>6247</c:v>
                </c:pt>
                <c:pt idx="715">
                  <c:v>6256</c:v>
                </c:pt>
                <c:pt idx="716">
                  <c:v>6264</c:v>
                </c:pt>
                <c:pt idx="717">
                  <c:v>6273</c:v>
                </c:pt>
                <c:pt idx="718">
                  <c:v>6282</c:v>
                </c:pt>
                <c:pt idx="719">
                  <c:v>6291</c:v>
                </c:pt>
                <c:pt idx="720">
                  <c:v>6299</c:v>
                </c:pt>
                <c:pt idx="721">
                  <c:v>6308</c:v>
                </c:pt>
                <c:pt idx="722">
                  <c:v>6317</c:v>
                </c:pt>
                <c:pt idx="723">
                  <c:v>6326</c:v>
                </c:pt>
                <c:pt idx="724">
                  <c:v>6334</c:v>
                </c:pt>
                <c:pt idx="725">
                  <c:v>6343</c:v>
                </c:pt>
                <c:pt idx="726">
                  <c:v>6352</c:v>
                </c:pt>
                <c:pt idx="727">
                  <c:v>6361</c:v>
                </c:pt>
                <c:pt idx="728">
                  <c:v>6369</c:v>
                </c:pt>
                <c:pt idx="729">
                  <c:v>6378</c:v>
                </c:pt>
                <c:pt idx="730">
                  <c:v>6387</c:v>
                </c:pt>
                <c:pt idx="731">
                  <c:v>6396</c:v>
                </c:pt>
                <c:pt idx="732">
                  <c:v>6404</c:v>
                </c:pt>
                <c:pt idx="733">
                  <c:v>6413</c:v>
                </c:pt>
                <c:pt idx="734">
                  <c:v>6422</c:v>
                </c:pt>
                <c:pt idx="735">
                  <c:v>6431</c:v>
                </c:pt>
                <c:pt idx="736">
                  <c:v>6439</c:v>
                </c:pt>
                <c:pt idx="737">
                  <c:v>6448</c:v>
                </c:pt>
                <c:pt idx="738">
                  <c:v>6457</c:v>
                </c:pt>
                <c:pt idx="739">
                  <c:v>6466</c:v>
                </c:pt>
                <c:pt idx="740">
                  <c:v>6474</c:v>
                </c:pt>
                <c:pt idx="741">
                  <c:v>6483</c:v>
                </c:pt>
                <c:pt idx="742">
                  <c:v>6492</c:v>
                </c:pt>
                <c:pt idx="743">
                  <c:v>6501</c:v>
                </c:pt>
                <c:pt idx="744">
                  <c:v>6509</c:v>
                </c:pt>
                <c:pt idx="745">
                  <c:v>6518</c:v>
                </c:pt>
                <c:pt idx="746">
                  <c:v>6527</c:v>
                </c:pt>
                <c:pt idx="747">
                  <c:v>6536</c:v>
                </c:pt>
                <c:pt idx="748">
                  <c:v>6544</c:v>
                </c:pt>
                <c:pt idx="749">
                  <c:v>6553</c:v>
                </c:pt>
                <c:pt idx="750">
                  <c:v>6562</c:v>
                </c:pt>
                <c:pt idx="751">
                  <c:v>6571</c:v>
                </c:pt>
                <c:pt idx="752">
                  <c:v>6579</c:v>
                </c:pt>
                <c:pt idx="753">
                  <c:v>6588</c:v>
                </c:pt>
                <c:pt idx="754">
                  <c:v>6597</c:v>
                </c:pt>
                <c:pt idx="755">
                  <c:v>6606</c:v>
                </c:pt>
                <c:pt idx="756">
                  <c:v>6614</c:v>
                </c:pt>
                <c:pt idx="757">
                  <c:v>6623</c:v>
                </c:pt>
                <c:pt idx="758">
                  <c:v>6632</c:v>
                </c:pt>
                <c:pt idx="759">
                  <c:v>6641</c:v>
                </c:pt>
                <c:pt idx="760">
                  <c:v>6649</c:v>
                </c:pt>
                <c:pt idx="761">
                  <c:v>6658</c:v>
                </c:pt>
                <c:pt idx="762">
                  <c:v>6667</c:v>
                </c:pt>
                <c:pt idx="763">
                  <c:v>6676</c:v>
                </c:pt>
                <c:pt idx="764">
                  <c:v>6684</c:v>
                </c:pt>
                <c:pt idx="765">
                  <c:v>6693</c:v>
                </c:pt>
                <c:pt idx="766">
                  <c:v>6702</c:v>
                </c:pt>
                <c:pt idx="767">
                  <c:v>6711</c:v>
                </c:pt>
                <c:pt idx="768">
                  <c:v>6719</c:v>
                </c:pt>
                <c:pt idx="769">
                  <c:v>6728</c:v>
                </c:pt>
                <c:pt idx="770">
                  <c:v>6737</c:v>
                </c:pt>
                <c:pt idx="771">
                  <c:v>6746</c:v>
                </c:pt>
                <c:pt idx="772">
                  <c:v>6754</c:v>
                </c:pt>
                <c:pt idx="773">
                  <c:v>6763</c:v>
                </c:pt>
                <c:pt idx="774">
                  <c:v>6772</c:v>
                </c:pt>
                <c:pt idx="775">
                  <c:v>6789</c:v>
                </c:pt>
                <c:pt idx="776">
                  <c:v>6798</c:v>
                </c:pt>
                <c:pt idx="777">
                  <c:v>6807</c:v>
                </c:pt>
                <c:pt idx="778">
                  <c:v>6816</c:v>
                </c:pt>
                <c:pt idx="779">
                  <c:v>6824</c:v>
                </c:pt>
                <c:pt idx="780">
                  <c:v>6833</c:v>
                </c:pt>
                <c:pt idx="781">
                  <c:v>6842</c:v>
                </c:pt>
                <c:pt idx="782">
                  <c:v>6851</c:v>
                </c:pt>
                <c:pt idx="783">
                  <c:v>6859</c:v>
                </c:pt>
                <c:pt idx="784">
                  <c:v>6868</c:v>
                </c:pt>
                <c:pt idx="785">
                  <c:v>6877</c:v>
                </c:pt>
                <c:pt idx="786">
                  <c:v>6886</c:v>
                </c:pt>
                <c:pt idx="787">
                  <c:v>6894</c:v>
                </c:pt>
                <c:pt idx="788">
                  <c:v>6903</c:v>
                </c:pt>
                <c:pt idx="789">
                  <c:v>6912</c:v>
                </c:pt>
                <c:pt idx="790">
                  <c:v>6921</c:v>
                </c:pt>
                <c:pt idx="791">
                  <c:v>6929</c:v>
                </c:pt>
                <c:pt idx="792">
                  <c:v>6938</c:v>
                </c:pt>
                <c:pt idx="793">
                  <c:v>6947</c:v>
                </c:pt>
                <c:pt idx="794">
                  <c:v>6956</c:v>
                </c:pt>
                <c:pt idx="795">
                  <c:v>6964</c:v>
                </c:pt>
                <c:pt idx="796">
                  <c:v>6973</c:v>
                </c:pt>
                <c:pt idx="797">
                  <c:v>6982</c:v>
                </c:pt>
                <c:pt idx="798">
                  <c:v>6991</c:v>
                </c:pt>
                <c:pt idx="799">
                  <c:v>6999</c:v>
                </c:pt>
                <c:pt idx="800">
                  <c:v>7008</c:v>
                </c:pt>
                <c:pt idx="801">
                  <c:v>7017</c:v>
                </c:pt>
                <c:pt idx="802">
                  <c:v>7026</c:v>
                </c:pt>
                <c:pt idx="803">
                  <c:v>7034</c:v>
                </c:pt>
                <c:pt idx="804">
                  <c:v>7043</c:v>
                </c:pt>
                <c:pt idx="805">
                  <c:v>7052</c:v>
                </c:pt>
                <c:pt idx="806">
                  <c:v>7052</c:v>
                </c:pt>
                <c:pt idx="807">
                  <c:v>7061</c:v>
                </c:pt>
                <c:pt idx="808">
                  <c:v>7069</c:v>
                </c:pt>
                <c:pt idx="809">
                  <c:v>7078</c:v>
                </c:pt>
                <c:pt idx="810">
                  <c:v>7087</c:v>
                </c:pt>
                <c:pt idx="811">
                  <c:v>7096</c:v>
                </c:pt>
                <c:pt idx="812">
                  <c:v>7113</c:v>
                </c:pt>
                <c:pt idx="813">
                  <c:v>7122</c:v>
                </c:pt>
                <c:pt idx="814">
                  <c:v>7131</c:v>
                </c:pt>
                <c:pt idx="815">
                  <c:v>7139</c:v>
                </c:pt>
                <c:pt idx="816">
                  <c:v>7148</c:v>
                </c:pt>
                <c:pt idx="817">
                  <c:v>7157</c:v>
                </c:pt>
                <c:pt idx="818">
                  <c:v>7166</c:v>
                </c:pt>
                <c:pt idx="819">
                  <c:v>7174</c:v>
                </c:pt>
                <c:pt idx="820">
                  <c:v>7183</c:v>
                </c:pt>
                <c:pt idx="821">
                  <c:v>7192</c:v>
                </c:pt>
                <c:pt idx="822">
                  <c:v>7201</c:v>
                </c:pt>
                <c:pt idx="823">
                  <c:v>7209</c:v>
                </c:pt>
                <c:pt idx="824">
                  <c:v>7218</c:v>
                </c:pt>
                <c:pt idx="825">
                  <c:v>7227</c:v>
                </c:pt>
                <c:pt idx="826">
                  <c:v>7236</c:v>
                </c:pt>
                <c:pt idx="827">
                  <c:v>7244</c:v>
                </c:pt>
                <c:pt idx="828">
                  <c:v>7253</c:v>
                </c:pt>
                <c:pt idx="829">
                  <c:v>7262</c:v>
                </c:pt>
                <c:pt idx="830">
                  <c:v>7271</c:v>
                </c:pt>
                <c:pt idx="831">
                  <c:v>7279</c:v>
                </c:pt>
                <c:pt idx="832">
                  <c:v>7288</c:v>
                </c:pt>
                <c:pt idx="833">
                  <c:v>7297</c:v>
                </c:pt>
                <c:pt idx="834">
                  <c:v>7306</c:v>
                </c:pt>
                <c:pt idx="835">
                  <c:v>7314</c:v>
                </c:pt>
                <c:pt idx="836">
                  <c:v>7323</c:v>
                </c:pt>
                <c:pt idx="837">
                  <c:v>7332</c:v>
                </c:pt>
                <c:pt idx="838">
                  <c:v>7341</c:v>
                </c:pt>
                <c:pt idx="839">
                  <c:v>7349</c:v>
                </c:pt>
                <c:pt idx="840">
                  <c:v>7358</c:v>
                </c:pt>
                <c:pt idx="841">
                  <c:v>7367</c:v>
                </c:pt>
                <c:pt idx="842">
                  <c:v>7376</c:v>
                </c:pt>
                <c:pt idx="843">
                  <c:v>7384</c:v>
                </c:pt>
                <c:pt idx="844">
                  <c:v>7393</c:v>
                </c:pt>
                <c:pt idx="845">
                  <c:v>7402</c:v>
                </c:pt>
                <c:pt idx="846">
                  <c:v>7411</c:v>
                </c:pt>
                <c:pt idx="847">
                  <c:v>7419</c:v>
                </c:pt>
                <c:pt idx="848">
                  <c:v>7428</c:v>
                </c:pt>
                <c:pt idx="849">
                  <c:v>7437</c:v>
                </c:pt>
                <c:pt idx="850">
                  <c:v>7446</c:v>
                </c:pt>
                <c:pt idx="851">
                  <c:v>7454</c:v>
                </c:pt>
                <c:pt idx="852">
                  <c:v>7463</c:v>
                </c:pt>
                <c:pt idx="853">
                  <c:v>7472</c:v>
                </c:pt>
                <c:pt idx="854">
                  <c:v>7481</c:v>
                </c:pt>
                <c:pt idx="855">
                  <c:v>7489</c:v>
                </c:pt>
                <c:pt idx="856">
                  <c:v>7498</c:v>
                </c:pt>
                <c:pt idx="857">
                  <c:v>7507</c:v>
                </c:pt>
                <c:pt idx="858">
                  <c:v>7516</c:v>
                </c:pt>
                <c:pt idx="859">
                  <c:v>7524</c:v>
                </c:pt>
                <c:pt idx="860">
                  <c:v>7533</c:v>
                </c:pt>
                <c:pt idx="861">
                  <c:v>7542</c:v>
                </c:pt>
                <c:pt idx="862">
                  <c:v>7551</c:v>
                </c:pt>
                <c:pt idx="863">
                  <c:v>7559</c:v>
                </c:pt>
                <c:pt idx="864">
                  <c:v>7568</c:v>
                </c:pt>
                <c:pt idx="865">
                  <c:v>7577</c:v>
                </c:pt>
                <c:pt idx="866">
                  <c:v>7586</c:v>
                </c:pt>
                <c:pt idx="867">
                  <c:v>7594</c:v>
                </c:pt>
                <c:pt idx="868">
                  <c:v>7603</c:v>
                </c:pt>
                <c:pt idx="869">
                  <c:v>7612</c:v>
                </c:pt>
                <c:pt idx="870">
                  <c:v>7621</c:v>
                </c:pt>
                <c:pt idx="871">
                  <c:v>7629</c:v>
                </c:pt>
                <c:pt idx="872">
                  <c:v>7638</c:v>
                </c:pt>
                <c:pt idx="873">
                  <c:v>7638</c:v>
                </c:pt>
                <c:pt idx="874">
                  <c:v>7647</c:v>
                </c:pt>
                <c:pt idx="875">
                  <c:v>7656</c:v>
                </c:pt>
                <c:pt idx="876">
                  <c:v>7664</c:v>
                </c:pt>
                <c:pt idx="877">
                  <c:v>7673</c:v>
                </c:pt>
                <c:pt idx="878">
                  <c:v>7682</c:v>
                </c:pt>
                <c:pt idx="879">
                  <c:v>7691</c:v>
                </c:pt>
                <c:pt idx="880">
                  <c:v>7699</c:v>
                </c:pt>
                <c:pt idx="881">
                  <c:v>7708</c:v>
                </c:pt>
                <c:pt idx="882">
                  <c:v>7717</c:v>
                </c:pt>
                <c:pt idx="883">
                  <c:v>7726</c:v>
                </c:pt>
                <c:pt idx="884">
                  <c:v>7734</c:v>
                </c:pt>
                <c:pt idx="885">
                  <c:v>7743</c:v>
                </c:pt>
                <c:pt idx="886">
                  <c:v>7752</c:v>
                </c:pt>
                <c:pt idx="887">
                  <c:v>7761</c:v>
                </c:pt>
                <c:pt idx="888">
                  <c:v>7769</c:v>
                </c:pt>
                <c:pt idx="889">
                  <c:v>7778</c:v>
                </c:pt>
                <c:pt idx="890">
                  <c:v>7787</c:v>
                </c:pt>
                <c:pt idx="891">
                  <c:v>7796</c:v>
                </c:pt>
                <c:pt idx="892">
                  <c:v>7804</c:v>
                </c:pt>
                <c:pt idx="893">
                  <c:v>7813</c:v>
                </c:pt>
                <c:pt idx="894">
                  <c:v>7822</c:v>
                </c:pt>
                <c:pt idx="895">
                  <c:v>7831</c:v>
                </c:pt>
                <c:pt idx="896">
                  <c:v>7839</c:v>
                </c:pt>
                <c:pt idx="897">
                  <c:v>7848</c:v>
                </c:pt>
                <c:pt idx="898">
                  <c:v>7857</c:v>
                </c:pt>
                <c:pt idx="899">
                  <c:v>7866</c:v>
                </c:pt>
                <c:pt idx="900">
                  <c:v>7874</c:v>
                </c:pt>
                <c:pt idx="901">
                  <c:v>7883</c:v>
                </c:pt>
                <c:pt idx="902">
                  <c:v>7892</c:v>
                </c:pt>
                <c:pt idx="903">
                  <c:v>7901</c:v>
                </c:pt>
                <c:pt idx="904">
                  <c:v>7909</c:v>
                </c:pt>
                <c:pt idx="905">
                  <c:v>7918</c:v>
                </c:pt>
                <c:pt idx="906">
                  <c:v>7927</c:v>
                </c:pt>
                <c:pt idx="907">
                  <c:v>7936</c:v>
                </c:pt>
                <c:pt idx="908">
                  <c:v>7944</c:v>
                </c:pt>
                <c:pt idx="909">
                  <c:v>7953</c:v>
                </c:pt>
                <c:pt idx="910">
                  <c:v>7962</c:v>
                </c:pt>
                <c:pt idx="911">
                  <c:v>7971</c:v>
                </c:pt>
                <c:pt idx="912">
                  <c:v>7979</c:v>
                </c:pt>
                <c:pt idx="913">
                  <c:v>7988</c:v>
                </c:pt>
                <c:pt idx="914">
                  <c:v>7997</c:v>
                </c:pt>
                <c:pt idx="915">
                  <c:v>8006</c:v>
                </c:pt>
                <c:pt idx="916">
                  <c:v>8014</c:v>
                </c:pt>
                <c:pt idx="917">
                  <c:v>8023</c:v>
                </c:pt>
                <c:pt idx="918">
                  <c:v>8032</c:v>
                </c:pt>
                <c:pt idx="919">
                  <c:v>8041</c:v>
                </c:pt>
                <c:pt idx="920">
                  <c:v>8049</c:v>
                </c:pt>
                <c:pt idx="921">
                  <c:v>8058</c:v>
                </c:pt>
                <c:pt idx="922">
                  <c:v>8067</c:v>
                </c:pt>
                <c:pt idx="923">
                  <c:v>8076</c:v>
                </c:pt>
                <c:pt idx="924">
                  <c:v>8084</c:v>
                </c:pt>
                <c:pt idx="925">
                  <c:v>8093</c:v>
                </c:pt>
                <c:pt idx="926">
                  <c:v>8102</c:v>
                </c:pt>
                <c:pt idx="927">
                  <c:v>8111</c:v>
                </c:pt>
                <c:pt idx="928">
                  <c:v>8119</c:v>
                </c:pt>
                <c:pt idx="929">
                  <c:v>8128</c:v>
                </c:pt>
                <c:pt idx="930">
                  <c:v>8137</c:v>
                </c:pt>
                <c:pt idx="931">
                  <c:v>8146</c:v>
                </c:pt>
                <c:pt idx="932">
                  <c:v>8154</c:v>
                </c:pt>
                <c:pt idx="933">
                  <c:v>8163</c:v>
                </c:pt>
                <c:pt idx="934">
                  <c:v>8172</c:v>
                </c:pt>
                <c:pt idx="935">
                  <c:v>8181</c:v>
                </c:pt>
                <c:pt idx="936">
                  <c:v>8189</c:v>
                </c:pt>
                <c:pt idx="937">
                  <c:v>8198</c:v>
                </c:pt>
                <c:pt idx="938">
                  <c:v>8207</c:v>
                </c:pt>
                <c:pt idx="939">
                  <c:v>8216</c:v>
                </c:pt>
                <c:pt idx="940">
                  <c:v>8224</c:v>
                </c:pt>
                <c:pt idx="941">
                  <c:v>8233</c:v>
                </c:pt>
                <c:pt idx="942">
                  <c:v>8242</c:v>
                </c:pt>
                <c:pt idx="943">
                  <c:v>8251</c:v>
                </c:pt>
                <c:pt idx="944">
                  <c:v>8259</c:v>
                </c:pt>
                <c:pt idx="945">
                  <c:v>8268</c:v>
                </c:pt>
                <c:pt idx="946">
                  <c:v>8277</c:v>
                </c:pt>
                <c:pt idx="947">
                  <c:v>8286</c:v>
                </c:pt>
                <c:pt idx="948">
                  <c:v>8294</c:v>
                </c:pt>
                <c:pt idx="949">
                  <c:v>8303</c:v>
                </c:pt>
                <c:pt idx="950">
                  <c:v>8312</c:v>
                </c:pt>
                <c:pt idx="951">
                  <c:v>8321</c:v>
                </c:pt>
                <c:pt idx="952">
                  <c:v>8329</c:v>
                </c:pt>
                <c:pt idx="953">
                  <c:v>8338</c:v>
                </c:pt>
                <c:pt idx="954">
                  <c:v>8347</c:v>
                </c:pt>
                <c:pt idx="955">
                  <c:v>8356</c:v>
                </c:pt>
                <c:pt idx="956">
                  <c:v>8364</c:v>
                </c:pt>
                <c:pt idx="957">
                  <c:v>8373</c:v>
                </c:pt>
                <c:pt idx="958">
                  <c:v>8382</c:v>
                </c:pt>
                <c:pt idx="959">
                  <c:v>8391</c:v>
                </c:pt>
                <c:pt idx="960">
                  <c:v>8399</c:v>
                </c:pt>
                <c:pt idx="961">
                  <c:v>8408</c:v>
                </c:pt>
                <c:pt idx="962">
                  <c:v>8417</c:v>
                </c:pt>
                <c:pt idx="963">
                  <c:v>8426</c:v>
                </c:pt>
                <c:pt idx="964">
                  <c:v>8434</c:v>
                </c:pt>
                <c:pt idx="965">
                  <c:v>8443</c:v>
                </c:pt>
                <c:pt idx="966">
                  <c:v>8452</c:v>
                </c:pt>
                <c:pt idx="967">
                  <c:v>8461</c:v>
                </c:pt>
                <c:pt idx="968">
                  <c:v>8469</c:v>
                </c:pt>
                <c:pt idx="969">
                  <c:v>8478</c:v>
                </c:pt>
                <c:pt idx="970">
                  <c:v>8487</c:v>
                </c:pt>
                <c:pt idx="971">
                  <c:v>8496</c:v>
                </c:pt>
                <c:pt idx="972">
                  <c:v>8504</c:v>
                </c:pt>
                <c:pt idx="973">
                  <c:v>8513</c:v>
                </c:pt>
                <c:pt idx="974">
                  <c:v>8522</c:v>
                </c:pt>
                <c:pt idx="975">
                  <c:v>8531</c:v>
                </c:pt>
                <c:pt idx="976">
                  <c:v>8539</c:v>
                </c:pt>
                <c:pt idx="977">
                  <c:v>8548</c:v>
                </c:pt>
                <c:pt idx="978">
                  <c:v>8557</c:v>
                </c:pt>
                <c:pt idx="979">
                  <c:v>8566</c:v>
                </c:pt>
                <c:pt idx="980">
                  <c:v>8574</c:v>
                </c:pt>
                <c:pt idx="981">
                  <c:v>8583</c:v>
                </c:pt>
                <c:pt idx="982">
                  <c:v>8592</c:v>
                </c:pt>
                <c:pt idx="983">
                  <c:v>8601</c:v>
                </c:pt>
                <c:pt idx="984">
                  <c:v>8609</c:v>
                </c:pt>
                <c:pt idx="985">
                  <c:v>8618</c:v>
                </c:pt>
                <c:pt idx="986">
                  <c:v>8627</c:v>
                </c:pt>
                <c:pt idx="987">
                  <c:v>8636</c:v>
                </c:pt>
                <c:pt idx="988">
                  <c:v>8644</c:v>
                </c:pt>
                <c:pt idx="989">
                  <c:v>8653</c:v>
                </c:pt>
                <c:pt idx="990">
                  <c:v>8662</c:v>
                </c:pt>
                <c:pt idx="991">
                  <c:v>8671</c:v>
                </c:pt>
                <c:pt idx="992">
                  <c:v>8679</c:v>
                </c:pt>
                <c:pt idx="993">
                  <c:v>8688</c:v>
                </c:pt>
                <c:pt idx="994">
                  <c:v>8697</c:v>
                </c:pt>
                <c:pt idx="995">
                  <c:v>8706</c:v>
                </c:pt>
                <c:pt idx="996">
                  <c:v>8714</c:v>
                </c:pt>
                <c:pt idx="997">
                  <c:v>8723</c:v>
                </c:pt>
                <c:pt idx="998">
                  <c:v>8732</c:v>
                </c:pt>
                <c:pt idx="999">
                  <c:v>8740</c:v>
                </c:pt>
              </c:numCache>
            </c:numRef>
          </c:cat>
          <c:val>
            <c:numRef>
              <c:f>'Fiji and Samoa'!$D$2:$D$622</c:f>
              <c:numCache>
                <c:formatCode>General</c:formatCode>
                <c:ptCount val="621"/>
                <c:pt idx="0">
                  <c:v>0</c:v>
                </c:pt>
                <c:pt idx="1">
                  <c:v>7.4853999999999997E-3</c:v>
                </c:pt>
                <c:pt idx="2">
                  <c:v>7.4853999999999997E-3</c:v>
                </c:pt>
                <c:pt idx="3">
                  <c:v>7.4853999999999997E-3</c:v>
                </c:pt>
                <c:pt idx="4">
                  <c:v>9.9973000000000006E-3</c:v>
                </c:pt>
                <c:pt idx="5">
                  <c:v>9.9973000000000006E-3</c:v>
                </c:pt>
                <c:pt idx="6">
                  <c:v>9.9973000000000006E-3</c:v>
                </c:pt>
                <c:pt idx="7">
                  <c:v>9.9973000000000006E-3</c:v>
                </c:pt>
                <c:pt idx="8">
                  <c:v>9.9973000000000006E-3</c:v>
                </c:pt>
                <c:pt idx="9">
                  <c:v>9.9973000000000006E-3</c:v>
                </c:pt>
                <c:pt idx="10">
                  <c:v>1.24806E-2</c:v>
                </c:pt>
                <c:pt idx="11">
                  <c:v>1.24806E-2</c:v>
                </c:pt>
                <c:pt idx="12">
                  <c:v>1.24806E-2</c:v>
                </c:pt>
                <c:pt idx="13">
                  <c:v>1.24806E-2</c:v>
                </c:pt>
                <c:pt idx="14">
                  <c:v>1.24806E-2</c:v>
                </c:pt>
                <c:pt idx="15">
                  <c:v>1.24806E-2</c:v>
                </c:pt>
                <c:pt idx="16">
                  <c:v>1.49937E-2</c:v>
                </c:pt>
                <c:pt idx="17">
                  <c:v>1.49937E-2</c:v>
                </c:pt>
                <c:pt idx="18">
                  <c:v>1.49937E-2</c:v>
                </c:pt>
                <c:pt idx="19">
                  <c:v>1.49937E-2</c:v>
                </c:pt>
                <c:pt idx="20">
                  <c:v>1.49937E-2</c:v>
                </c:pt>
                <c:pt idx="21">
                  <c:v>1.7499000000000001E-2</c:v>
                </c:pt>
                <c:pt idx="22">
                  <c:v>1.7499000000000001E-2</c:v>
                </c:pt>
                <c:pt idx="23">
                  <c:v>1.7499000000000001E-2</c:v>
                </c:pt>
                <c:pt idx="24">
                  <c:v>1.9983600000000001E-2</c:v>
                </c:pt>
                <c:pt idx="25">
                  <c:v>1.9983600000000001E-2</c:v>
                </c:pt>
                <c:pt idx="26">
                  <c:v>1.9983600000000001E-2</c:v>
                </c:pt>
                <c:pt idx="27">
                  <c:v>2.2483E-2</c:v>
                </c:pt>
                <c:pt idx="28">
                  <c:v>2.2483E-2</c:v>
                </c:pt>
                <c:pt idx="29">
                  <c:v>2.2483E-2</c:v>
                </c:pt>
                <c:pt idx="30">
                  <c:v>2.49921E-2</c:v>
                </c:pt>
                <c:pt idx="31">
                  <c:v>2.49921E-2</c:v>
                </c:pt>
                <c:pt idx="32">
                  <c:v>2.7488700000000001E-2</c:v>
                </c:pt>
                <c:pt idx="33">
                  <c:v>2.7488700000000001E-2</c:v>
                </c:pt>
                <c:pt idx="34">
                  <c:v>2.7488700000000001E-2</c:v>
                </c:pt>
                <c:pt idx="35">
                  <c:v>2.9992399999999999E-2</c:v>
                </c:pt>
                <c:pt idx="36">
                  <c:v>2.9992399999999999E-2</c:v>
                </c:pt>
                <c:pt idx="37">
                  <c:v>3.2494299999999997E-2</c:v>
                </c:pt>
                <c:pt idx="38">
                  <c:v>3.2494299999999997E-2</c:v>
                </c:pt>
                <c:pt idx="39">
                  <c:v>3.4985700000000002E-2</c:v>
                </c:pt>
                <c:pt idx="40">
                  <c:v>3.4985700000000002E-2</c:v>
                </c:pt>
                <c:pt idx="41">
                  <c:v>3.7405800000000003E-2</c:v>
                </c:pt>
                <c:pt idx="42">
                  <c:v>3.7405800000000003E-2</c:v>
                </c:pt>
                <c:pt idx="43">
                  <c:v>3.9989400000000001E-2</c:v>
                </c:pt>
                <c:pt idx="44">
                  <c:v>3.9989400000000001E-2</c:v>
                </c:pt>
                <c:pt idx="45">
                  <c:v>4.2496699999999998E-2</c:v>
                </c:pt>
                <c:pt idx="46">
                  <c:v>4.2496699999999998E-2</c:v>
                </c:pt>
                <c:pt idx="47">
                  <c:v>4.4987399999999997E-2</c:v>
                </c:pt>
                <c:pt idx="48">
                  <c:v>4.4987399999999997E-2</c:v>
                </c:pt>
                <c:pt idx="49">
                  <c:v>4.7489099999999999E-2</c:v>
                </c:pt>
                <c:pt idx="50">
                  <c:v>4.9967499999999998E-2</c:v>
                </c:pt>
                <c:pt idx="51">
                  <c:v>4.9967499999999998E-2</c:v>
                </c:pt>
                <c:pt idx="52">
                  <c:v>5.2473600000000002E-2</c:v>
                </c:pt>
                <c:pt idx="53">
                  <c:v>5.4988000000000002E-2</c:v>
                </c:pt>
                <c:pt idx="54">
                  <c:v>5.7477300000000002E-2</c:v>
                </c:pt>
                <c:pt idx="55">
                  <c:v>5.9995300000000001E-2</c:v>
                </c:pt>
                <c:pt idx="56">
                  <c:v>6.2490400000000002E-2</c:v>
                </c:pt>
                <c:pt idx="57">
                  <c:v>6.2490400000000002E-2</c:v>
                </c:pt>
                <c:pt idx="58">
                  <c:v>6.4999100000000004E-2</c:v>
                </c:pt>
                <c:pt idx="59">
                  <c:v>6.7455100000000004E-2</c:v>
                </c:pt>
                <c:pt idx="60">
                  <c:v>6.9995199999999994E-2</c:v>
                </c:pt>
                <c:pt idx="61">
                  <c:v>7.2485300000000003E-2</c:v>
                </c:pt>
                <c:pt idx="62">
                  <c:v>7.4991299999999997E-2</c:v>
                </c:pt>
                <c:pt idx="63">
                  <c:v>7.7497399999999994E-2</c:v>
                </c:pt>
                <c:pt idx="64">
                  <c:v>7.9944799999999996E-2</c:v>
                </c:pt>
                <c:pt idx="65">
                  <c:v>8.2454200000000005E-2</c:v>
                </c:pt>
                <c:pt idx="66">
                  <c:v>8.2454200000000005E-2</c:v>
                </c:pt>
                <c:pt idx="67">
                  <c:v>8.4982600000000005E-2</c:v>
                </c:pt>
                <c:pt idx="68">
                  <c:v>8.7499499999999994E-2</c:v>
                </c:pt>
                <c:pt idx="69">
                  <c:v>8.9978900000000001E-2</c:v>
                </c:pt>
                <c:pt idx="70">
                  <c:v>9.2498899999999995E-2</c:v>
                </c:pt>
                <c:pt idx="71">
                  <c:v>9.4991500000000006E-2</c:v>
                </c:pt>
                <c:pt idx="72">
                  <c:v>9.7485100000000005E-2</c:v>
                </c:pt>
                <c:pt idx="73">
                  <c:v>9.9968799999999997E-2</c:v>
                </c:pt>
                <c:pt idx="74">
                  <c:v>0.1024849</c:v>
                </c:pt>
                <c:pt idx="75">
                  <c:v>0.1049966</c:v>
                </c:pt>
                <c:pt idx="76">
                  <c:v>0.10749789999999999</c:v>
                </c:pt>
                <c:pt idx="77">
                  <c:v>0.1099811</c:v>
                </c:pt>
                <c:pt idx="78">
                  <c:v>0.11248180000000001</c:v>
                </c:pt>
                <c:pt idx="79">
                  <c:v>0.11747779999999999</c:v>
                </c:pt>
                <c:pt idx="80">
                  <c:v>0.1199914</c:v>
                </c:pt>
                <c:pt idx="81">
                  <c:v>0.1224983</c:v>
                </c:pt>
                <c:pt idx="82">
                  <c:v>0.1249869</c:v>
                </c:pt>
                <c:pt idx="83">
                  <c:v>0.1299836</c:v>
                </c:pt>
                <c:pt idx="84">
                  <c:v>0.13249849999999999</c:v>
                </c:pt>
                <c:pt idx="85">
                  <c:v>0.13498289999999999</c:v>
                </c:pt>
                <c:pt idx="86">
                  <c:v>0.1374763</c:v>
                </c:pt>
                <c:pt idx="87">
                  <c:v>0.1399975</c:v>
                </c:pt>
                <c:pt idx="88">
                  <c:v>0.1449743</c:v>
                </c:pt>
                <c:pt idx="89">
                  <c:v>0.14747279999999999</c:v>
                </c:pt>
                <c:pt idx="90">
                  <c:v>0.1499877</c:v>
                </c:pt>
                <c:pt idx="91">
                  <c:v>0.1549981</c:v>
                </c:pt>
                <c:pt idx="92">
                  <c:v>0.1574787</c:v>
                </c:pt>
                <c:pt idx="93">
                  <c:v>0.15995029999999999</c:v>
                </c:pt>
                <c:pt idx="94">
                  <c:v>0.16499720000000001</c:v>
                </c:pt>
                <c:pt idx="95">
                  <c:v>0.1674744</c:v>
                </c:pt>
                <c:pt idx="96">
                  <c:v>0.16999649999999999</c:v>
                </c:pt>
                <c:pt idx="97">
                  <c:v>0.17499200000000001</c:v>
                </c:pt>
                <c:pt idx="98">
                  <c:v>0.17748439999999999</c:v>
                </c:pt>
                <c:pt idx="99">
                  <c:v>0.1824945</c:v>
                </c:pt>
                <c:pt idx="100">
                  <c:v>0.18494749999999999</c:v>
                </c:pt>
                <c:pt idx="101">
                  <c:v>0.1874884</c:v>
                </c:pt>
                <c:pt idx="102">
                  <c:v>0.19249269999999999</c:v>
                </c:pt>
                <c:pt idx="103">
                  <c:v>0.1949941</c:v>
                </c:pt>
                <c:pt idx="104">
                  <c:v>0.19998450000000001</c:v>
                </c:pt>
                <c:pt idx="105">
                  <c:v>0.2024851</c:v>
                </c:pt>
                <c:pt idx="106">
                  <c:v>0.20499200000000001</c:v>
                </c:pt>
                <c:pt idx="107">
                  <c:v>0.20997689999999999</c:v>
                </c:pt>
                <c:pt idx="108">
                  <c:v>0.2124849</c:v>
                </c:pt>
                <c:pt idx="109">
                  <c:v>0.2174981</c:v>
                </c:pt>
                <c:pt idx="110">
                  <c:v>0.21998909999999999</c:v>
                </c:pt>
                <c:pt idx="111">
                  <c:v>0.22249620000000001</c:v>
                </c:pt>
                <c:pt idx="112">
                  <c:v>0.22747999999999999</c:v>
                </c:pt>
                <c:pt idx="113">
                  <c:v>0.22999410000000001</c:v>
                </c:pt>
                <c:pt idx="114">
                  <c:v>0.23499500000000001</c:v>
                </c:pt>
                <c:pt idx="115">
                  <c:v>0.23747889999999999</c:v>
                </c:pt>
                <c:pt idx="116">
                  <c:v>0.24249039999999999</c:v>
                </c:pt>
                <c:pt idx="117">
                  <c:v>0.24499850000000001</c:v>
                </c:pt>
                <c:pt idx="118">
                  <c:v>0.2474866</c:v>
                </c:pt>
                <c:pt idx="119">
                  <c:v>0.25248169999999998</c:v>
                </c:pt>
                <c:pt idx="120">
                  <c:v>0.2549922</c:v>
                </c:pt>
                <c:pt idx="121">
                  <c:v>0.25748670000000001</c:v>
                </c:pt>
                <c:pt idx="122">
                  <c:v>0.26248929999999998</c:v>
                </c:pt>
                <c:pt idx="123">
                  <c:v>0.26499780000000001</c:v>
                </c:pt>
                <c:pt idx="124">
                  <c:v>0.26999859999999998</c:v>
                </c:pt>
                <c:pt idx="125">
                  <c:v>0.2724975</c:v>
                </c:pt>
                <c:pt idx="126">
                  <c:v>0.2774896</c:v>
                </c:pt>
                <c:pt idx="127">
                  <c:v>0.27999350000000001</c:v>
                </c:pt>
                <c:pt idx="128">
                  <c:v>0.28249970000000002</c:v>
                </c:pt>
                <c:pt idx="129">
                  <c:v>0.28748780000000002</c:v>
                </c:pt>
                <c:pt idx="130">
                  <c:v>0.28999609999999998</c:v>
                </c:pt>
                <c:pt idx="131">
                  <c:v>0.29498849999999999</c:v>
                </c:pt>
                <c:pt idx="132">
                  <c:v>0.29748819999999998</c:v>
                </c:pt>
                <c:pt idx="133">
                  <c:v>0.30249359999999997</c:v>
                </c:pt>
                <c:pt idx="134">
                  <c:v>0.30499710000000002</c:v>
                </c:pt>
                <c:pt idx="135">
                  <c:v>0.30749310000000002</c:v>
                </c:pt>
                <c:pt idx="136">
                  <c:v>0.30998949999999997</c:v>
                </c:pt>
                <c:pt idx="137">
                  <c:v>0.3149864</c:v>
                </c:pt>
                <c:pt idx="138">
                  <c:v>0.3174824</c:v>
                </c:pt>
                <c:pt idx="139">
                  <c:v>0.31998450000000001</c:v>
                </c:pt>
                <c:pt idx="140">
                  <c:v>0.32497429999999999</c:v>
                </c:pt>
                <c:pt idx="141">
                  <c:v>0.32749640000000002</c:v>
                </c:pt>
                <c:pt idx="142">
                  <c:v>0.32999790000000001</c:v>
                </c:pt>
                <c:pt idx="143">
                  <c:v>0.33499849999999998</c:v>
                </c:pt>
                <c:pt idx="144">
                  <c:v>0.33749319999999999</c:v>
                </c:pt>
                <c:pt idx="145">
                  <c:v>0.34248119999999999</c:v>
                </c:pt>
                <c:pt idx="146">
                  <c:v>0.34497119999999998</c:v>
                </c:pt>
                <c:pt idx="147">
                  <c:v>0.34749999999999998</c:v>
                </c:pt>
                <c:pt idx="148">
                  <c:v>0.35248679999999999</c:v>
                </c:pt>
                <c:pt idx="149">
                  <c:v>0.35496499999999997</c:v>
                </c:pt>
                <c:pt idx="150">
                  <c:v>0.35999589999999998</c:v>
                </c:pt>
                <c:pt idx="151">
                  <c:v>0.3624985</c:v>
                </c:pt>
                <c:pt idx="152">
                  <c:v>0.36497479999999999</c:v>
                </c:pt>
                <c:pt idx="153">
                  <c:v>0.36998310000000001</c:v>
                </c:pt>
                <c:pt idx="154">
                  <c:v>0.3724828</c:v>
                </c:pt>
                <c:pt idx="155">
                  <c:v>0.37499250000000001</c:v>
                </c:pt>
                <c:pt idx="156">
                  <c:v>0.37749339999999998</c:v>
                </c:pt>
                <c:pt idx="157">
                  <c:v>0.38249290000000002</c:v>
                </c:pt>
                <c:pt idx="158">
                  <c:v>0.3849957</c:v>
                </c:pt>
                <c:pt idx="159">
                  <c:v>0.38749450000000002</c:v>
                </c:pt>
                <c:pt idx="160">
                  <c:v>0.38999800000000001</c:v>
                </c:pt>
                <c:pt idx="161">
                  <c:v>0.39499909999999999</c:v>
                </c:pt>
                <c:pt idx="162">
                  <c:v>0.39749489999999998</c:v>
                </c:pt>
                <c:pt idx="163">
                  <c:v>0.39999950000000001</c:v>
                </c:pt>
                <c:pt idx="164">
                  <c:v>0.40495569999999997</c:v>
                </c:pt>
                <c:pt idx="165">
                  <c:v>0.40749030000000003</c:v>
                </c:pt>
                <c:pt idx="166">
                  <c:v>0.4099969</c:v>
                </c:pt>
                <c:pt idx="167">
                  <c:v>0.41249340000000001</c:v>
                </c:pt>
                <c:pt idx="168">
                  <c:v>0.41747590000000001</c:v>
                </c:pt>
                <c:pt idx="169">
                  <c:v>0.41999649999999999</c:v>
                </c:pt>
                <c:pt idx="170">
                  <c:v>0.42249819999999999</c:v>
                </c:pt>
                <c:pt idx="171">
                  <c:v>0.42499229999999999</c:v>
                </c:pt>
                <c:pt idx="172">
                  <c:v>0.42999809999999999</c:v>
                </c:pt>
                <c:pt idx="173">
                  <c:v>0.43247419999999998</c:v>
                </c:pt>
                <c:pt idx="174">
                  <c:v>0.43499850000000001</c:v>
                </c:pt>
                <c:pt idx="175">
                  <c:v>0.43748870000000001</c:v>
                </c:pt>
                <c:pt idx="176">
                  <c:v>0.43999329999999998</c:v>
                </c:pt>
                <c:pt idx="177">
                  <c:v>0.44498179999999998</c:v>
                </c:pt>
                <c:pt idx="178">
                  <c:v>0.44749260000000002</c:v>
                </c:pt>
                <c:pt idx="179">
                  <c:v>0.44998460000000001</c:v>
                </c:pt>
                <c:pt idx="180">
                  <c:v>0.45249919999999999</c:v>
                </c:pt>
                <c:pt idx="181">
                  <c:v>0.45499109999999998</c:v>
                </c:pt>
                <c:pt idx="182">
                  <c:v>0.45999299999999999</c:v>
                </c:pt>
                <c:pt idx="183">
                  <c:v>0.4624952</c:v>
                </c:pt>
                <c:pt idx="184">
                  <c:v>0.46497919999999998</c:v>
                </c:pt>
                <c:pt idx="185">
                  <c:v>0.46749380000000001</c:v>
                </c:pt>
                <c:pt idx="186">
                  <c:v>0.46999970000000002</c:v>
                </c:pt>
                <c:pt idx="187">
                  <c:v>0.4724971</c:v>
                </c:pt>
                <c:pt idx="188">
                  <c:v>0.47748190000000001</c:v>
                </c:pt>
                <c:pt idx="189">
                  <c:v>0.47998469999999999</c:v>
                </c:pt>
                <c:pt idx="190">
                  <c:v>0.48249750000000002</c:v>
                </c:pt>
                <c:pt idx="191">
                  <c:v>0.48499160000000002</c:v>
                </c:pt>
                <c:pt idx="192">
                  <c:v>0.48749730000000002</c:v>
                </c:pt>
                <c:pt idx="193">
                  <c:v>0.49249850000000001</c:v>
                </c:pt>
                <c:pt idx="194">
                  <c:v>0.49498969999999998</c:v>
                </c:pt>
                <c:pt idx="195">
                  <c:v>0.49749290000000002</c:v>
                </c:pt>
                <c:pt idx="196">
                  <c:v>0.49999440000000001</c:v>
                </c:pt>
                <c:pt idx="197">
                  <c:v>0.50248820000000005</c:v>
                </c:pt>
                <c:pt idx="198">
                  <c:v>0.50498620000000005</c:v>
                </c:pt>
                <c:pt idx="199">
                  <c:v>0.50747969999999998</c:v>
                </c:pt>
                <c:pt idx="200">
                  <c:v>0.50999539999999999</c:v>
                </c:pt>
                <c:pt idx="201">
                  <c:v>0.51248320000000003</c:v>
                </c:pt>
                <c:pt idx="202">
                  <c:v>0.51497230000000005</c:v>
                </c:pt>
                <c:pt idx="203">
                  <c:v>0.51749469999999997</c:v>
                </c:pt>
                <c:pt idx="204">
                  <c:v>0.5199994</c:v>
                </c:pt>
                <c:pt idx="205">
                  <c:v>0.5249952</c:v>
                </c:pt>
                <c:pt idx="206">
                  <c:v>0.52747580000000005</c:v>
                </c:pt>
                <c:pt idx="207">
                  <c:v>0.52998500000000004</c:v>
                </c:pt>
                <c:pt idx="208">
                  <c:v>0.53249950000000001</c:v>
                </c:pt>
                <c:pt idx="209">
                  <c:v>0.53498730000000005</c:v>
                </c:pt>
                <c:pt idx="210">
                  <c:v>0.53749159999999996</c:v>
                </c:pt>
                <c:pt idx="211">
                  <c:v>0.53749159999999996</c:v>
                </c:pt>
                <c:pt idx="212">
                  <c:v>0.54249080000000005</c:v>
                </c:pt>
                <c:pt idx="213">
                  <c:v>0.54498860000000005</c:v>
                </c:pt>
                <c:pt idx="214">
                  <c:v>0.5474987</c:v>
                </c:pt>
                <c:pt idx="215">
                  <c:v>0.54999229999999999</c:v>
                </c:pt>
                <c:pt idx="216">
                  <c:v>0.55248649999999999</c:v>
                </c:pt>
                <c:pt idx="217">
                  <c:v>0.55497660000000004</c:v>
                </c:pt>
                <c:pt idx="218">
                  <c:v>0.55748909999999996</c:v>
                </c:pt>
                <c:pt idx="219">
                  <c:v>0.55998040000000004</c:v>
                </c:pt>
                <c:pt idx="220">
                  <c:v>0.56247789999999998</c:v>
                </c:pt>
                <c:pt idx="221">
                  <c:v>0.56498400000000004</c:v>
                </c:pt>
                <c:pt idx="222">
                  <c:v>0.56749360000000004</c:v>
                </c:pt>
                <c:pt idx="223">
                  <c:v>0.56999929999999999</c:v>
                </c:pt>
                <c:pt idx="224">
                  <c:v>0.57248049999999995</c:v>
                </c:pt>
                <c:pt idx="225">
                  <c:v>0.57248049999999995</c:v>
                </c:pt>
                <c:pt idx="226">
                  <c:v>0.57499560000000005</c:v>
                </c:pt>
                <c:pt idx="227">
                  <c:v>0.57749530000000004</c:v>
                </c:pt>
                <c:pt idx="228">
                  <c:v>0.57999089999999998</c:v>
                </c:pt>
                <c:pt idx="229">
                  <c:v>0.58248149999999999</c:v>
                </c:pt>
                <c:pt idx="230">
                  <c:v>0.58499270000000003</c:v>
                </c:pt>
                <c:pt idx="231">
                  <c:v>0.58748020000000001</c:v>
                </c:pt>
                <c:pt idx="232">
                  <c:v>0.58997290000000002</c:v>
                </c:pt>
                <c:pt idx="233">
                  <c:v>0.59249640000000003</c:v>
                </c:pt>
                <c:pt idx="234">
                  <c:v>0.59499999999999997</c:v>
                </c:pt>
                <c:pt idx="235">
                  <c:v>0.59747729999999999</c:v>
                </c:pt>
                <c:pt idx="236">
                  <c:v>0.59999809999999998</c:v>
                </c:pt>
                <c:pt idx="237">
                  <c:v>0.60249850000000005</c:v>
                </c:pt>
                <c:pt idx="238">
                  <c:v>0.60499069999999999</c:v>
                </c:pt>
                <c:pt idx="239">
                  <c:v>0.60748400000000002</c:v>
                </c:pt>
                <c:pt idx="240">
                  <c:v>0.60998980000000003</c:v>
                </c:pt>
                <c:pt idx="241">
                  <c:v>0.61247580000000001</c:v>
                </c:pt>
                <c:pt idx="242">
                  <c:v>0.61499559999999998</c:v>
                </c:pt>
                <c:pt idx="243">
                  <c:v>0.61749889999999996</c:v>
                </c:pt>
                <c:pt idx="244">
                  <c:v>0.61999349999999998</c:v>
                </c:pt>
                <c:pt idx="245">
                  <c:v>0.62248409999999998</c:v>
                </c:pt>
                <c:pt idx="246">
                  <c:v>0.62248409999999998</c:v>
                </c:pt>
                <c:pt idx="247">
                  <c:v>0.62499550000000004</c:v>
                </c:pt>
                <c:pt idx="248">
                  <c:v>0.62749529999999998</c:v>
                </c:pt>
                <c:pt idx="249">
                  <c:v>0.62999590000000005</c:v>
                </c:pt>
                <c:pt idx="250">
                  <c:v>0.63248280000000001</c:v>
                </c:pt>
                <c:pt idx="251">
                  <c:v>0.63498129999999997</c:v>
                </c:pt>
                <c:pt idx="252">
                  <c:v>0.637486</c:v>
                </c:pt>
                <c:pt idx="253">
                  <c:v>0.63999620000000002</c:v>
                </c:pt>
                <c:pt idx="254">
                  <c:v>0.63999620000000002</c:v>
                </c:pt>
                <c:pt idx="255">
                  <c:v>0.64247620000000005</c:v>
                </c:pt>
                <c:pt idx="256">
                  <c:v>0.64499030000000002</c:v>
                </c:pt>
                <c:pt idx="257">
                  <c:v>0.647478</c:v>
                </c:pt>
                <c:pt idx="258">
                  <c:v>0.647478</c:v>
                </c:pt>
                <c:pt idx="259">
                  <c:v>0.64999200000000001</c:v>
                </c:pt>
                <c:pt idx="260">
                  <c:v>0.65247980000000005</c:v>
                </c:pt>
                <c:pt idx="261">
                  <c:v>0.65499940000000001</c:v>
                </c:pt>
                <c:pt idx="262">
                  <c:v>0.65749899999999994</c:v>
                </c:pt>
                <c:pt idx="263">
                  <c:v>0.65998210000000002</c:v>
                </c:pt>
                <c:pt idx="264">
                  <c:v>0.66249469999999999</c:v>
                </c:pt>
                <c:pt idx="265">
                  <c:v>0.66499529999999996</c:v>
                </c:pt>
                <c:pt idx="266">
                  <c:v>0.66747520000000005</c:v>
                </c:pt>
                <c:pt idx="267">
                  <c:v>0.66747520000000005</c:v>
                </c:pt>
                <c:pt idx="268">
                  <c:v>0.66999739999999997</c:v>
                </c:pt>
                <c:pt idx="269">
                  <c:v>0.6724907</c:v>
                </c:pt>
                <c:pt idx="270">
                  <c:v>0.67499980000000004</c:v>
                </c:pt>
                <c:pt idx="271">
                  <c:v>0.67499980000000004</c:v>
                </c:pt>
                <c:pt idx="272">
                  <c:v>0.67749130000000002</c:v>
                </c:pt>
                <c:pt idx="273">
                  <c:v>0.67998009999999998</c:v>
                </c:pt>
                <c:pt idx="274">
                  <c:v>0.6824848</c:v>
                </c:pt>
                <c:pt idx="275">
                  <c:v>0.68497529999999995</c:v>
                </c:pt>
                <c:pt idx="276">
                  <c:v>0.68497529999999995</c:v>
                </c:pt>
                <c:pt idx="277">
                  <c:v>0.68749640000000001</c:v>
                </c:pt>
                <c:pt idx="278">
                  <c:v>0.68998179999999998</c:v>
                </c:pt>
                <c:pt idx="279">
                  <c:v>0.68998179999999998</c:v>
                </c:pt>
                <c:pt idx="280">
                  <c:v>0.69249959999999999</c:v>
                </c:pt>
                <c:pt idx="281">
                  <c:v>0.69499239999999995</c:v>
                </c:pt>
                <c:pt idx="282">
                  <c:v>0.69748489999999996</c:v>
                </c:pt>
                <c:pt idx="283">
                  <c:v>0.69748489999999996</c:v>
                </c:pt>
                <c:pt idx="284">
                  <c:v>0.69999579999999995</c:v>
                </c:pt>
                <c:pt idx="285">
                  <c:v>0.70249859999999997</c:v>
                </c:pt>
                <c:pt idx="286">
                  <c:v>0.70249859999999997</c:v>
                </c:pt>
                <c:pt idx="287">
                  <c:v>0.7049898</c:v>
                </c:pt>
                <c:pt idx="288">
                  <c:v>0.7074954</c:v>
                </c:pt>
                <c:pt idx="289">
                  <c:v>0.70999230000000002</c:v>
                </c:pt>
                <c:pt idx="290">
                  <c:v>0.70999230000000002</c:v>
                </c:pt>
                <c:pt idx="291">
                  <c:v>0.71248080000000003</c:v>
                </c:pt>
                <c:pt idx="292">
                  <c:v>0.71499179999999996</c:v>
                </c:pt>
                <c:pt idx="293">
                  <c:v>0.71499179999999996</c:v>
                </c:pt>
                <c:pt idx="294">
                  <c:v>0.71499179999999996</c:v>
                </c:pt>
                <c:pt idx="295">
                  <c:v>0.7174912</c:v>
                </c:pt>
                <c:pt idx="296">
                  <c:v>0.7174912</c:v>
                </c:pt>
                <c:pt idx="297">
                  <c:v>0.719997</c:v>
                </c:pt>
                <c:pt idx="298">
                  <c:v>0.719997</c:v>
                </c:pt>
                <c:pt idx="299">
                  <c:v>0.72249870000000005</c:v>
                </c:pt>
                <c:pt idx="300">
                  <c:v>0.72499550000000001</c:v>
                </c:pt>
                <c:pt idx="301">
                  <c:v>0.72747870000000003</c:v>
                </c:pt>
                <c:pt idx="302">
                  <c:v>0.72747870000000003</c:v>
                </c:pt>
                <c:pt idx="303">
                  <c:v>0.72998980000000002</c:v>
                </c:pt>
                <c:pt idx="304">
                  <c:v>0.72998980000000002</c:v>
                </c:pt>
                <c:pt idx="305">
                  <c:v>0.7324756</c:v>
                </c:pt>
                <c:pt idx="306">
                  <c:v>0.73497780000000001</c:v>
                </c:pt>
                <c:pt idx="307">
                  <c:v>0.73497780000000001</c:v>
                </c:pt>
                <c:pt idx="308">
                  <c:v>0.73749620000000005</c:v>
                </c:pt>
                <c:pt idx="309">
                  <c:v>0.73749620000000005</c:v>
                </c:pt>
                <c:pt idx="310">
                  <c:v>0.73999979999999999</c:v>
                </c:pt>
                <c:pt idx="311">
                  <c:v>0.74248990000000004</c:v>
                </c:pt>
                <c:pt idx="312">
                  <c:v>0.74248990000000004</c:v>
                </c:pt>
                <c:pt idx="313">
                  <c:v>0.74499769999999998</c:v>
                </c:pt>
                <c:pt idx="314">
                  <c:v>0.74499769999999998</c:v>
                </c:pt>
                <c:pt idx="315">
                  <c:v>0.74748610000000004</c:v>
                </c:pt>
                <c:pt idx="316">
                  <c:v>0.74999510000000003</c:v>
                </c:pt>
                <c:pt idx="317">
                  <c:v>0.74999510000000003</c:v>
                </c:pt>
                <c:pt idx="318">
                  <c:v>0.75249540000000004</c:v>
                </c:pt>
                <c:pt idx="319">
                  <c:v>0.75249540000000004</c:v>
                </c:pt>
                <c:pt idx="320">
                  <c:v>0.75496419999999997</c:v>
                </c:pt>
                <c:pt idx="321">
                  <c:v>0.75747640000000005</c:v>
                </c:pt>
                <c:pt idx="322">
                  <c:v>0.75747640000000005</c:v>
                </c:pt>
                <c:pt idx="323">
                  <c:v>0.7599958</c:v>
                </c:pt>
                <c:pt idx="324">
                  <c:v>0.76247679999999995</c:v>
                </c:pt>
                <c:pt idx="325">
                  <c:v>0.76247679999999995</c:v>
                </c:pt>
                <c:pt idx="326">
                  <c:v>0.7649977</c:v>
                </c:pt>
                <c:pt idx="327">
                  <c:v>0.7649977</c:v>
                </c:pt>
                <c:pt idx="328">
                  <c:v>0.76748050000000001</c:v>
                </c:pt>
                <c:pt idx="329">
                  <c:v>0.76748050000000001</c:v>
                </c:pt>
                <c:pt idx="330">
                  <c:v>0.7699973</c:v>
                </c:pt>
                <c:pt idx="331">
                  <c:v>0.7699973</c:v>
                </c:pt>
                <c:pt idx="332">
                  <c:v>0.77249769999999995</c:v>
                </c:pt>
                <c:pt idx="333">
                  <c:v>0.77249769999999995</c:v>
                </c:pt>
                <c:pt idx="334">
                  <c:v>0.77495979999999998</c:v>
                </c:pt>
                <c:pt idx="335">
                  <c:v>0.77495979999999998</c:v>
                </c:pt>
                <c:pt idx="336">
                  <c:v>0.7774761</c:v>
                </c:pt>
                <c:pt idx="337">
                  <c:v>0.7774761</c:v>
                </c:pt>
                <c:pt idx="338">
                  <c:v>0.77999719999999995</c:v>
                </c:pt>
                <c:pt idx="339">
                  <c:v>0.77999719999999995</c:v>
                </c:pt>
                <c:pt idx="340">
                  <c:v>0.78249840000000004</c:v>
                </c:pt>
                <c:pt idx="341">
                  <c:v>0.78249840000000004</c:v>
                </c:pt>
                <c:pt idx="342">
                  <c:v>0.78498679999999998</c:v>
                </c:pt>
                <c:pt idx="343">
                  <c:v>0.78498679999999998</c:v>
                </c:pt>
                <c:pt idx="344">
                  <c:v>0.78749119999999995</c:v>
                </c:pt>
                <c:pt idx="345">
                  <c:v>0.78749119999999995</c:v>
                </c:pt>
                <c:pt idx="346">
                  <c:v>0.78999839999999999</c:v>
                </c:pt>
                <c:pt idx="347">
                  <c:v>0.78999839999999999</c:v>
                </c:pt>
                <c:pt idx="348">
                  <c:v>0.79248289999999999</c:v>
                </c:pt>
                <c:pt idx="349">
                  <c:v>0.79248289999999999</c:v>
                </c:pt>
                <c:pt idx="350">
                  <c:v>0.79248289999999999</c:v>
                </c:pt>
                <c:pt idx="351">
                  <c:v>0.7949889</c:v>
                </c:pt>
                <c:pt idx="352">
                  <c:v>0.7949889</c:v>
                </c:pt>
                <c:pt idx="353">
                  <c:v>0.79749479999999995</c:v>
                </c:pt>
                <c:pt idx="354">
                  <c:v>0.79749479999999995</c:v>
                </c:pt>
                <c:pt idx="355">
                  <c:v>0.8</c:v>
                </c:pt>
                <c:pt idx="356">
                  <c:v>0.8</c:v>
                </c:pt>
                <c:pt idx="357">
                  <c:v>0.80248330000000001</c:v>
                </c:pt>
                <c:pt idx="358">
                  <c:v>0.80248330000000001</c:v>
                </c:pt>
                <c:pt idx="359">
                  <c:v>0.80499370000000003</c:v>
                </c:pt>
                <c:pt idx="360">
                  <c:v>0.80499370000000003</c:v>
                </c:pt>
                <c:pt idx="361">
                  <c:v>0.80499370000000003</c:v>
                </c:pt>
                <c:pt idx="362">
                  <c:v>0.8075</c:v>
                </c:pt>
                <c:pt idx="363">
                  <c:v>0.8075</c:v>
                </c:pt>
                <c:pt idx="364">
                  <c:v>0.8099729</c:v>
                </c:pt>
                <c:pt idx="365">
                  <c:v>0.8099729</c:v>
                </c:pt>
                <c:pt idx="366">
                  <c:v>0.8099729</c:v>
                </c:pt>
                <c:pt idx="367">
                  <c:v>0.81249910000000003</c:v>
                </c:pt>
                <c:pt idx="368">
                  <c:v>0.81249910000000003</c:v>
                </c:pt>
                <c:pt idx="369">
                  <c:v>0.81499529999999998</c:v>
                </c:pt>
                <c:pt idx="370">
                  <c:v>0.81499529999999998</c:v>
                </c:pt>
                <c:pt idx="371">
                  <c:v>0.81749930000000004</c:v>
                </c:pt>
                <c:pt idx="372">
                  <c:v>0.81749930000000004</c:v>
                </c:pt>
                <c:pt idx="373">
                  <c:v>0.81749930000000004</c:v>
                </c:pt>
                <c:pt idx="374">
                  <c:v>0.81999650000000002</c:v>
                </c:pt>
                <c:pt idx="375">
                  <c:v>0.81999650000000002</c:v>
                </c:pt>
                <c:pt idx="376">
                  <c:v>0.82249419999999995</c:v>
                </c:pt>
                <c:pt idx="377">
                  <c:v>0.82249419999999995</c:v>
                </c:pt>
                <c:pt idx="378">
                  <c:v>0.82249419999999995</c:v>
                </c:pt>
                <c:pt idx="379">
                  <c:v>0.82499210000000001</c:v>
                </c:pt>
                <c:pt idx="380">
                  <c:v>0.82499210000000001</c:v>
                </c:pt>
                <c:pt idx="381">
                  <c:v>0.82746750000000002</c:v>
                </c:pt>
                <c:pt idx="382">
                  <c:v>0.82746750000000002</c:v>
                </c:pt>
                <c:pt idx="383">
                  <c:v>0.82746750000000002</c:v>
                </c:pt>
                <c:pt idx="384">
                  <c:v>0.82999040000000002</c:v>
                </c:pt>
                <c:pt idx="385">
                  <c:v>0.82999040000000002</c:v>
                </c:pt>
                <c:pt idx="386">
                  <c:v>0.82999040000000002</c:v>
                </c:pt>
                <c:pt idx="387">
                  <c:v>0.83247199999999999</c:v>
                </c:pt>
                <c:pt idx="388">
                  <c:v>0.83247199999999999</c:v>
                </c:pt>
                <c:pt idx="389">
                  <c:v>0.83247199999999999</c:v>
                </c:pt>
                <c:pt idx="390">
                  <c:v>0.83499679999999998</c:v>
                </c:pt>
                <c:pt idx="391">
                  <c:v>0.83499679999999998</c:v>
                </c:pt>
                <c:pt idx="392">
                  <c:v>0.83499679999999998</c:v>
                </c:pt>
                <c:pt idx="393">
                  <c:v>0.83749010000000002</c:v>
                </c:pt>
                <c:pt idx="394">
                  <c:v>0.83749010000000002</c:v>
                </c:pt>
                <c:pt idx="395">
                  <c:v>0.83998660000000003</c:v>
                </c:pt>
                <c:pt idx="396">
                  <c:v>0.83998660000000003</c:v>
                </c:pt>
                <c:pt idx="397">
                  <c:v>0.83998660000000003</c:v>
                </c:pt>
                <c:pt idx="398">
                  <c:v>0.84248540000000005</c:v>
                </c:pt>
                <c:pt idx="399">
                  <c:v>0.84248540000000005</c:v>
                </c:pt>
                <c:pt idx="400">
                  <c:v>0.84248540000000005</c:v>
                </c:pt>
                <c:pt idx="401">
                  <c:v>0.8449972</c:v>
                </c:pt>
                <c:pt idx="402">
                  <c:v>0.8449972</c:v>
                </c:pt>
                <c:pt idx="403">
                  <c:v>0.8449972</c:v>
                </c:pt>
                <c:pt idx="404">
                  <c:v>0.84749980000000003</c:v>
                </c:pt>
                <c:pt idx="405">
                  <c:v>0.84749980000000003</c:v>
                </c:pt>
                <c:pt idx="406">
                  <c:v>0.84999499999999995</c:v>
                </c:pt>
                <c:pt idx="407">
                  <c:v>0.84999499999999995</c:v>
                </c:pt>
                <c:pt idx="408">
                  <c:v>0.84999499999999995</c:v>
                </c:pt>
                <c:pt idx="409">
                  <c:v>0.84999499999999995</c:v>
                </c:pt>
                <c:pt idx="410">
                  <c:v>0.852495</c:v>
                </c:pt>
                <c:pt idx="411">
                  <c:v>0.852495</c:v>
                </c:pt>
                <c:pt idx="412">
                  <c:v>0.85498929999999995</c:v>
                </c:pt>
                <c:pt idx="413">
                  <c:v>0.85498929999999995</c:v>
                </c:pt>
                <c:pt idx="414">
                  <c:v>0.85498929999999995</c:v>
                </c:pt>
                <c:pt idx="415">
                  <c:v>0.85498929999999995</c:v>
                </c:pt>
                <c:pt idx="416">
                  <c:v>0.85748049999999998</c:v>
                </c:pt>
                <c:pt idx="417">
                  <c:v>0.85748049999999998</c:v>
                </c:pt>
                <c:pt idx="418">
                  <c:v>0.85748049999999998</c:v>
                </c:pt>
                <c:pt idx="419">
                  <c:v>0.85998940000000001</c:v>
                </c:pt>
                <c:pt idx="420">
                  <c:v>0.85998940000000001</c:v>
                </c:pt>
                <c:pt idx="421">
                  <c:v>0.85998940000000001</c:v>
                </c:pt>
                <c:pt idx="422">
                  <c:v>0.86249699999999996</c:v>
                </c:pt>
                <c:pt idx="423">
                  <c:v>0.86249699999999996</c:v>
                </c:pt>
                <c:pt idx="424">
                  <c:v>0.86249699999999996</c:v>
                </c:pt>
                <c:pt idx="425">
                  <c:v>0.86499250000000005</c:v>
                </c:pt>
                <c:pt idx="426">
                  <c:v>0.86499250000000005</c:v>
                </c:pt>
                <c:pt idx="427">
                  <c:v>0.86499250000000005</c:v>
                </c:pt>
                <c:pt idx="428">
                  <c:v>0.86499250000000005</c:v>
                </c:pt>
                <c:pt idx="429">
                  <c:v>0.86749339999999997</c:v>
                </c:pt>
                <c:pt idx="430">
                  <c:v>0.86749339999999997</c:v>
                </c:pt>
                <c:pt idx="431">
                  <c:v>0.86749339999999997</c:v>
                </c:pt>
                <c:pt idx="432">
                  <c:v>0.86999910000000003</c:v>
                </c:pt>
                <c:pt idx="433">
                  <c:v>0.86999910000000003</c:v>
                </c:pt>
                <c:pt idx="434">
                  <c:v>0.86999910000000003</c:v>
                </c:pt>
                <c:pt idx="435">
                  <c:v>0.87249600000000005</c:v>
                </c:pt>
                <c:pt idx="436">
                  <c:v>0.87249600000000005</c:v>
                </c:pt>
                <c:pt idx="437">
                  <c:v>0.87249600000000005</c:v>
                </c:pt>
                <c:pt idx="438">
                  <c:v>0.87498030000000004</c:v>
                </c:pt>
                <c:pt idx="439">
                  <c:v>0.87498030000000004</c:v>
                </c:pt>
                <c:pt idx="440">
                  <c:v>0.87498030000000004</c:v>
                </c:pt>
                <c:pt idx="441">
                  <c:v>0.87748570000000004</c:v>
                </c:pt>
                <c:pt idx="442">
                  <c:v>0.87748570000000004</c:v>
                </c:pt>
                <c:pt idx="443">
                  <c:v>0.87748570000000004</c:v>
                </c:pt>
                <c:pt idx="444">
                  <c:v>0.87748570000000004</c:v>
                </c:pt>
                <c:pt idx="445">
                  <c:v>0.87998290000000001</c:v>
                </c:pt>
                <c:pt idx="446">
                  <c:v>0.87998290000000001</c:v>
                </c:pt>
                <c:pt idx="447">
                  <c:v>0.87998290000000001</c:v>
                </c:pt>
                <c:pt idx="448">
                  <c:v>0.87998290000000001</c:v>
                </c:pt>
                <c:pt idx="449">
                  <c:v>0.88249949999999999</c:v>
                </c:pt>
                <c:pt idx="450">
                  <c:v>0.88249949999999999</c:v>
                </c:pt>
                <c:pt idx="451">
                  <c:v>0.88249949999999999</c:v>
                </c:pt>
                <c:pt idx="452">
                  <c:v>0.88249949999999999</c:v>
                </c:pt>
                <c:pt idx="453">
                  <c:v>0.88499000000000005</c:v>
                </c:pt>
                <c:pt idx="454">
                  <c:v>0.88499000000000005</c:v>
                </c:pt>
                <c:pt idx="455">
                  <c:v>0.88499000000000005</c:v>
                </c:pt>
                <c:pt idx="456">
                  <c:v>0.88499000000000005</c:v>
                </c:pt>
                <c:pt idx="457">
                  <c:v>0.88749960000000006</c:v>
                </c:pt>
                <c:pt idx="458">
                  <c:v>0.88749960000000006</c:v>
                </c:pt>
                <c:pt idx="459">
                  <c:v>0.88749960000000006</c:v>
                </c:pt>
                <c:pt idx="460">
                  <c:v>0.88749960000000006</c:v>
                </c:pt>
                <c:pt idx="461">
                  <c:v>0.88999899999999998</c:v>
                </c:pt>
                <c:pt idx="462">
                  <c:v>0.88999899999999998</c:v>
                </c:pt>
                <c:pt idx="463">
                  <c:v>0.88999899999999998</c:v>
                </c:pt>
                <c:pt idx="464">
                  <c:v>0.88999899999999998</c:v>
                </c:pt>
                <c:pt idx="465">
                  <c:v>0.89249920000000005</c:v>
                </c:pt>
                <c:pt idx="466">
                  <c:v>0.89249920000000005</c:v>
                </c:pt>
                <c:pt idx="467">
                  <c:v>0.89249920000000005</c:v>
                </c:pt>
                <c:pt idx="468">
                  <c:v>0.89249920000000005</c:v>
                </c:pt>
                <c:pt idx="469">
                  <c:v>0.89249920000000005</c:v>
                </c:pt>
                <c:pt idx="470">
                  <c:v>0.89498770000000005</c:v>
                </c:pt>
                <c:pt idx="471">
                  <c:v>0.89498770000000005</c:v>
                </c:pt>
                <c:pt idx="472">
                  <c:v>0.89498770000000005</c:v>
                </c:pt>
                <c:pt idx="473">
                  <c:v>0.89498770000000005</c:v>
                </c:pt>
                <c:pt idx="474">
                  <c:v>0.8974898</c:v>
                </c:pt>
                <c:pt idx="475">
                  <c:v>0.8974898</c:v>
                </c:pt>
                <c:pt idx="476">
                  <c:v>0.8974898</c:v>
                </c:pt>
                <c:pt idx="477">
                  <c:v>0.8974898</c:v>
                </c:pt>
                <c:pt idx="478">
                  <c:v>0.89999439999999997</c:v>
                </c:pt>
                <c:pt idx="479">
                  <c:v>0.89999439999999997</c:v>
                </c:pt>
                <c:pt idx="480">
                  <c:v>0.89999439999999997</c:v>
                </c:pt>
                <c:pt idx="481">
                  <c:v>0.89999439999999997</c:v>
                </c:pt>
                <c:pt idx="482">
                  <c:v>0.89999439999999997</c:v>
                </c:pt>
                <c:pt idx="483">
                  <c:v>0.90249970000000002</c:v>
                </c:pt>
                <c:pt idx="484">
                  <c:v>0.90249970000000002</c:v>
                </c:pt>
                <c:pt idx="485">
                  <c:v>0.90249970000000002</c:v>
                </c:pt>
                <c:pt idx="486">
                  <c:v>0.90249970000000002</c:v>
                </c:pt>
                <c:pt idx="487">
                  <c:v>0.90499540000000001</c:v>
                </c:pt>
                <c:pt idx="488">
                  <c:v>0.90499540000000001</c:v>
                </c:pt>
                <c:pt idx="489">
                  <c:v>0.90499540000000001</c:v>
                </c:pt>
                <c:pt idx="490">
                  <c:v>0.90499540000000001</c:v>
                </c:pt>
                <c:pt idx="491">
                  <c:v>0.90499540000000001</c:v>
                </c:pt>
                <c:pt idx="492">
                  <c:v>0.90499540000000001</c:v>
                </c:pt>
                <c:pt idx="493">
                  <c:v>0.90748600000000001</c:v>
                </c:pt>
                <c:pt idx="494">
                  <c:v>0.90748600000000001</c:v>
                </c:pt>
                <c:pt idx="495">
                  <c:v>0.90748600000000001</c:v>
                </c:pt>
                <c:pt idx="496">
                  <c:v>0.90748600000000001</c:v>
                </c:pt>
                <c:pt idx="497">
                  <c:v>0.9099737</c:v>
                </c:pt>
                <c:pt idx="498">
                  <c:v>0.9099737</c:v>
                </c:pt>
                <c:pt idx="499">
                  <c:v>0.9099737</c:v>
                </c:pt>
                <c:pt idx="500">
                  <c:v>0.9099737</c:v>
                </c:pt>
                <c:pt idx="501">
                  <c:v>0.9099737</c:v>
                </c:pt>
                <c:pt idx="502">
                  <c:v>0.91249340000000001</c:v>
                </c:pt>
                <c:pt idx="503">
                  <c:v>0.91249340000000001</c:v>
                </c:pt>
                <c:pt idx="504">
                  <c:v>0.91249340000000001</c:v>
                </c:pt>
                <c:pt idx="505">
                  <c:v>0.91249340000000001</c:v>
                </c:pt>
                <c:pt idx="506">
                  <c:v>0.91249340000000001</c:v>
                </c:pt>
                <c:pt idx="507">
                  <c:v>0.91495839999999995</c:v>
                </c:pt>
                <c:pt idx="508">
                  <c:v>0.91495839999999995</c:v>
                </c:pt>
                <c:pt idx="509">
                  <c:v>0.91495839999999995</c:v>
                </c:pt>
                <c:pt idx="510">
                  <c:v>0.91495839999999995</c:v>
                </c:pt>
                <c:pt idx="511">
                  <c:v>0.91495839999999995</c:v>
                </c:pt>
                <c:pt idx="512">
                  <c:v>0.91749570000000003</c:v>
                </c:pt>
                <c:pt idx="513">
                  <c:v>0.91749570000000003</c:v>
                </c:pt>
                <c:pt idx="514">
                  <c:v>0.91749570000000003</c:v>
                </c:pt>
                <c:pt idx="515">
                  <c:v>0.91749570000000003</c:v>
                </c:pt>
                <c:pt idx="516">
                  <c:v>0.91749570000000003</c:v>
                </c:pt>
                <c:pt idx="517">
                  <c:v>0.91749570000000003</c:v>
                </c:pt>
                <c:pt idx="518">
                  <c:v>0.91999089999999994</c:v>
                </c:pt>
                <c:pt idx="519">
                  <c:v>0.91999089999999994</c:v>
                </c:pt>
                <c:pt idx="520">
                  <c:v>0.91999089999999994</c:v>
                </c:pt>
                <c:pt idx="521">
                  <c:v>0.91999089999999994</c:v>
                </c:pt>
                <c:pt idx="522">
                  <c:v>0.91999089999999994</c:v>
                </c:pt>
                <c:pt idx="523">
                  <c:v>0.91999089999999994</c:v>
                </c:pt>
                <c:pt idx="524">
                  <c:v>0.92249570000000003</c:v>
                </c:pt>
                <c:pt idx="525">
                  <c:v>0.92249570000000003</c:v>
                </c:pt>
                <c:pt idx="526">
                  <c:v>0.92249570000000003</c:v>
                </c:pt>
                <c:pt idx="527">
                  <c:v>0.92249570000000003</c:v>
                </c:pt>
                <c:pt idx="528">
                  <c:v>0.92249570000000003</c:v>
                </c:pt>
                <c:pt idx="529">
                  <c:v>0.92249570000000003</c:v>
                </c:pt>
                <c:pt idx="530">
                  <c:v>0.92249570000000003</c:v>
                </c:pt>
                <c:pt idx="531">
                  <c:v>0.92499410000000004</c:v>
                </c:pt>
                <c:pt idx="532">
                  <c:v>0.92499410000000004</c:v>
                </c:pt>
                <c:pt idx="533">
                  <c:v>0.92499410000000004</c:v>
                </c:pt>
                <c:pt idx="534">
                  <c:v>0.92499410000000004</c:v>
                </c:pt>
                <c:pt idx="535">
                  <c:v>0.92499410000000004</c:v>
                </c:pt>
                <c:pt idx="536">
                  <c:v>0.92499410000000004</c:v>
                </c:pt>
                <c:pt idx="537">
                  <c:v>0.92749230000000005</c:v>
                </c:pt>
                <c:pt idx="538">
                  <c:v>0.92749230000000005</c:v>
                </c:pt>
                <c:pt idx="539">
                  <c:v>0.92749230000000005</c:v>
                </c:pt>
                <c:pt idx="540">
                  <c:v>0.92749230000000005</c:v>
                </c:pt>
                <c:pt idx="541">
                  <c:v>0.92749230000000005</c:v>
                </c:pt>
                <c:pt idx="542">
                  <c:v>0.92749230000000005</c:v>
                </c:pt>
                <c:pt idx="543">
                  <c:v>0.92749230000000005</c:v>
                </c:pt>
                <c:pt idx="544">
                  <c:v>0.92998650000000005</c:v>
                </c:pt>
                <c:pt idx="545">
                  <c:v>0.92998650000000005</c:v>
                </c:pt>
                <c:pt idx="546">
                  <c:v>0.92998650000000005</c:v>
                </c:pt>
                <c:pt idx="547">
                  <c:v>0.92998650000000005</c:v>
                </c:pt>
                <c:pt idx="548">
                  <c:v>0.92998650000000005</c:v>
                </c:pt>
                <c:pt idx="549">
                  <c:v>0.92998650000000005</c:v>
                </c:pt>
                <c:pt idx="550">
                  <c:v>0.92998650000000005</c:v>
                </c:pt>
                <c:pt idx="551">
                  <c:v>0.92998650000000005</c:v>
                </c:pt>
                <c:pt idx="552">
                  <c:v>0.93249570000000004</c:v>
                </c:pt>
                <c:pt idx="553">
                  <c:v>0.93249570000000004</c:v>
                </c:pt>
                <c:pt idx="554">
                  <c:v>0.93249570000000004</c:v>
                </c:pt>
                <c:pt idx="555">
                  <c:v>0.93249570000000004</c:v>
                </c:pt>
                <c:pt idx="556">
                  <c:v>0.93249570000000004</c:v>
                </c:pt>
                <c:pt idx="557">
                  <c:v>0.93249570000000004</c:v>
                </c:pt>
                <c:pt idx="558">
                  <c:v>0.93249570000000004</c:v>
                </c:pt>
                <c:pt idx="559">
                  <c:v>0.93249570000000004</c:v>
                </c:pt>
                <c:pt idx="560">
                  <c:v>0.9349961</c:v>
                </c:pt>
                <c:pt idx="561">
                  <c:v>0.9349961</c:v>
                </c:pt>
                <c:pt idx="562">
                  <c:v>0.9349961</c:v>
                </c:pt>
                <c:pt idx="563">
                  <c:v>0.9349961</c:v>
                </c:pt>
                <c:pt idx="564">
                  <c:v>0.9349961</c:v>
                </c:pt>
                <c:pt idx="565">
                  <c:v>0.9349961</c:v>
                </c:pt>
                <c:pt idx="566">
                  <c:v>0.9349961</c:v>
                </c:pt>
                <c:pt idx="567">
                  <c:v>0.9349961</c:v>
                </c:pt>
                <c:pt idx="568">
                  <c:v>0.93747930000000002</c:v>
                </c:pt>
                <c:pt idx="569">
                  <c:v>0.93747930000000002</c:v>
                </c:pt>
                <c:pt idx="570">
                  <c:v>0.93747930000000002</c:v>
                </c:pt>
                <c:pt idx="571">
                  <c:v>0.93747930000000002</c:v>
                </c:pt>
                <c:pt idx="572">
                  <c:v>0.93747930000000002</c:v>
                </c:pt>
                <c:pt idx="573">
                  <c:v>0.93747930000000002</c:v>
                </c:pt>
                <c:pt idx="574">
                  <c:v>0.93747930000000002</c:v>
                </c:pt>
                <c:pt idx="575">
                  <c:v>0.93998899999999996</c:v>
                </c:pt>
                <c:pt idx="576">
                  <c:v>0.93998899999999996</c:v>
                </c:pt>
                <c:pt idx="577">
                  <c:v>0.93998899999999996</c:v>
                </c:pt>
                <c:pt idx="578">
                  <c:v>0.93998899999999996</c:v>
                </c:pt>
                <c:pt idx="579">
                  <c:v>0.93998899999999996</c:v>
                </c:pt>
                <c:pt idx="580">
                  <c:v>0.93998899999999996</c:v>
                </c:pt>
                <c:pt idx="581">
                  <c:v>0.93998899999999996</c:v>
                </c:pt>
                <c:pt idx="582">
                  <c:v>0.93998899999999996</c:v>
                </c:pt>
                <c:pt idx="583">
                  <c:v>0.93998899999999996</c:v>
                </c:pt>
                <c:pt idx="584">
                  <c:v>0.94249150000000004</c:v>
                </c:pt>
                <c:pt idx="585">
                  <c:v>0.94249150000000004</c:v>
                </c:pt>
                <c:pt idx="586">
                  <c:v>0.94249150000000004</c:v>
                </c:pt>
                <c:pt idx="587">
                  <c:v>0.94249150000000004</c:v>
                </c:pt>
                <c:pt idx="588">
                  <c:v>0.94249150000000004</c:v>
                </c:pt>
                <c:pt idx="589">
                  <c:v>0.94249150000000004</c:v>
                </c:pt>
                <c:pt idx="590">
                  <c:v>0.94249150000000004</c:v>
                </c:pt>
                <c:pt idx="591">
                  <c:v>0.94249150000000004</c:v>
                </c:pt>
                <c:pt idx="592">
                  <c:v>0.94499880000000003</c:v>
                </c:pt>
                <c:pt idx="593">
                  <c:v>0.94499880000000003</c:v>
                </c:pt>
                <c:pt idx="594">
                  <c:v>0.94499880000000003</c:v>
                </c:pt>
                <c:pt idx="595">
                  <c:v>0.94499880000000003</c:v>
                </c:pt>
                <c:pt idx="596">
                  <c:v>0.94499880000000003</c:v>
                </c:pt>
                <c:pt idx="597">
                  <c:v>0.94499880000000003</c:v>
                </c:pt>
                <c:pt idx="598">
                  <c:v>0.94499880000000003</c:v>
                </c:pt>
                <c:pt idx="599">
                  <c:v>0.94499880000000003</c:v>
                </c:pt>
                <c:pt idx="600">
                  <c:v>0.94499880000000003</c:v>
                </c:pt>
                <c:pt idx="601">
                  <c:v>0.94748980000000005</c:v>
                </c:pt>
                <c:pt idx="602">
                  <c:v>0.94748980000000005</c:v>
                </c:pt>
                <c:pt idx="603">
                  <c:v>0.94748980000000005</c:v>
                </c:pt>
                <c:pt idx="604">
                  <c:v>0.94748980000000005</c:v>
                </c:pt>
                <c:pt idx="605">
                  <c:v>0.94748980000000005</c:v>
                </c:pt>
                <c:pt idx="606">
                  <c:v>0.94748980000000005</c:v>
                </c:pt>
                <c:pt idx="607">
                  <c:v>0.94748980000000005</c:v>
                </c:pt>
                <c:pt idx="608">
                  <c:v>0.94748980000000005</c:v>
                </c:pt>
                <c:pt idx="609">
                  <c:v>0.94748980000000005</c:v>
                </c:pt>
                <c:pt idx="610">
                  <c:v>0.94998389999999999</c:v>
                </c:pt>
                <c:pt idx="611">
                  <c:v>0.94998389999999999</c:v>
                </c:pt>
                <c:pt idx="612">
                  <c:v>0.94998389999999999</c:v>
                </c:pt>
                <c:pt idx="613">
                  <c:v>0.94998389999999999</c:v>
                </c:pt>
                <c:pt idx="614">
                  <c:v>0.94998389999999999</c:v>
                </c:pt>
                <c:pt idx="615">
                  <c:v>0.94998389999999999</c:v>
                </c:pt>
                <c:pt idx="616">
                  <c:v>0.94998389999999999</c:v>
                </c:pt>
                <c:pt idx="617">
                  <c:v>0.94998389999999999</c:v>
                </c:pt>
                <c:pt idx="618">
                  <c:v>0.94998389999999999</c:v>
                </c:pt>
                <c:pt idx="619">
                  <c:v>0.94998389999999999</c:v>
                </c:pt>
                <c:pt idx="620">
                  <c:v>0.94998389999999999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1E6-E448-A6BF-483F406BC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2834624"/>
        <c:axId val="763022272"/>
      </c:lineChart>
      <c:catAx>
        <c:axId val="762834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Monthly income (2011 PPP-adjusted $ expressed</a:t>
                </a:r>
                <a:r>
                  <a:rPr lang="en-GB" baseline="0"/>
                  <a:t> in 2020 USD)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022272"/>
        <c:crosses val="autoZero"/>
        <c:auto val="1"/>
        <c:lblAlgn val="ctr"/>
        <c:lblOffset val="70"/>
        <c:tickLblSkip val="20"/>
        <c:tickMarkSkip val="10"/>
        <c:noMultiLvlLbl val="1"/>
      </c:catAx>
      <c:valAx>
        <c:axId val="76302227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 of the 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834624"/>
        <c:crosses val="autoZero"/>
        <c:crossBetween val="midCat"/>
        <c:majorUnit val="0.2"/>
      </c:valAx>
      <c:spPr>
        <a:solidFill>
          <a:schemeClr val="bg1">
            <a:lumMod val="95000"/>
          </a:schemeClr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>
        <a:lumMod val="95000"/>
      </a:schemeClr>
    </a:solidFill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F5D3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67-0E43-96AA-2A978A2854F4}"/>
              </c:ext>
            </c:extLst>
          </c:dPt>
          <c:dPt>
            <c:idx val="5"/>
            <c:invertIfNegative val="0"/>
            <c:bubble3D val="0"/>
            <c:spPr>
              <a:solidFill>
                <a:srgbClr val="298B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67-0E43-96AA-2A978A2854F4}"/>
              </c:ext>
            </c:extLst>
          </c:dPt>
          <c:dPt>
            <c:idx val="9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67-0E43-96AA-2A978A2854F4}"/>
              </c:ext>
            </c:extLst>
          </c:dPt>
          <c:dPt>
            <c:idx val="10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67-0E43-96AA-2A978A2854F4}"/>
              </c:ext>
            </c:extLst>
          </c:dPt>
          <c:dPt>
            <c:idx val="11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67-0E43-96AA-2A978A2854F4}"/>
              </c:ext>
            </c:extLst>
          </c:dPt>
          <c:dPt>
            <c:idx val="12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B67-0E43-96AA-2A978A2854F4}"/>
              </c:ext>
            </c:extLst>
          </c:dPt>
          <c:dPt>
            <c:idx val="14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B67-0E43-96AA-2A978A2854F4}"/>
              </c:ext>
            </c:extLst>
          </c:dPt>
          <c:dPt>
            <c:idx val="18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B67-0E43-96AA-2A978A2854F4}"/>
              </c:ext>
            </c:extLst>
          </c:dPt>
          <c:dPt>
            <c:idx val="20"/>
            <c:invertIfNegative val="0"/>
            <c:bubble3D val="0"/>
            <c:spPr>
              <a:solidFill>
                <a:srgbClr val="298B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B67-0E43-96AA-2A978A2854F4}"/>
              </c:ext>
            </c:extLst>
          </c:dPt>
          <c:dPt>
            <c:idx val="22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B67-0E43-96AA-2A978A2854F4}"/>
              </c:ext>
            </c:extLst>
          </c:dPt>
          <c:dPt>
            <c:idx val="23"/>
            <c:invertIfNegative val="0"/>
            <c:bubble3D val="0"/>
            <c:spPr>
              <a:solidFill>
                <a:srgbClr val="298B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B67-0E43-96AA-2A978A2854F4}"/>
              </c:ext>
            </c:extLst>
          </c:dPt>
          <c:dPt>
            <c:idx val="24"/>
            <c:invertIfNegative val="0"/>
            <c:bubble3D val="0"/>
            <c:spPr>
              <a:solidFill>
                <a:srgbClr val="298B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B67-0E43-96AA-2A978A2854F4}"/>
              </c:ext>
            </c:extLst>
          </c:dPt>
          <c:dPt>
            <c:idx val="25"/>
            <c:invertIfNegative val="0"/>
            <c:bubble3D val="0"/>
            <c:spPr>
              <a:solidFill>
                <a:srgbClr val="0039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B67-0E43-96AA-2A978A2854F4}"/>
              </c:ext>
            </c:extLst>
          </c:dPt>
          <c:dPt>
            <c:idx val="28"/>
            <c:invertIfNegative val="0"/>
            <c:bubble3D val="0"/>
            <c:spPr>
              <a:solidFill>
                <a:srgbClr val="298B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B67-0E43-96AA-2A978A2854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'Fig5-Bargraph'!$A$4:$A$32</c:f>
              <c:strCache>
                <c:ptCount val="29"/>
                <c:pt idx="0">
                  <c:v>Brazil - BF</c:v>
                </c:pt>
                <c:pt idx="1">
                  <c:v>Peru - Juntos</c:v>
                </c:pt>
                <c:pt idx="2">
                  <c:v>Philippines - 4P</c:v>
                </c:pt>
                <c:pt idx="3">
                  <c:v>Ecuador - BDH</c:v>
                </c:pt>
                <c:pt idx="4">
                  <c:v>Armenia - FB</c:v>
                </c:pt>
                <c:pt idx="5">
                  <c:v>Vietnam - Poor List</c:v>
                </c:pt>
                <c:pt idx="6">
                  <c:v>Georgia - TSA</c:v>
                </c:pt>
                <c:pt idx="7">
                  <c:v>Mexico - Prospera</c:v>
                </c:pt>
                <c:pt idx="8">
                  <c:v>Indonesia - Pintar</c:v>
                </c:pt>
                <c:pt idx="9">
                  <c:v>Uzbekistan - CA</c:v>
                </c:pt>
                <c:pt idx="10">
                  <c:v>Sri Lanka - Samurdhi</c:v>
                </c:pt>
                <c:pt idx="11">
                  <c:v>Sri Lanka - SCA</c:v>
                </c:pt>
                <c:pt idx="12">
                  <c:v>Bangladesh - OAP</c:v>
                </c:pt>
                <c:pt idx="13">
                  <c:v>Colombia - FAP</c:v>
                </c:pt>
                <c:pt idx="14">
                  <c:v>Colombia - Mayor</c:v>
                </c:pt>
                <c:pt idx="15">
                  <c:v>India - OAP</c:v>
                </c:pt>
                <c:pt idx="16">
                  <c:v>Kenya - HSNP</c:v>
                </c:pt>
                <c:pt idx="17">
                  <c:v>Indonesia - KPS</c:v>
                </c:pt>
                <c:pt idx="18">
                  <c:v>Albania - NE</c:v>
                </c:pt>
                <c:pt idx="19">
                  <c:v>Pakistan - BISP</c:v>
                </c:pt>
                <c:pt idx="20">
                  <c:v>Ethiopia - PSNP (DS)</c:v>
                </c:pt>
                <c:pt idx="21">
                  <c:v>Indonesia - PKH</c:v>
                </c:pt>
                <c:pt idx="22">
                  <c:v>Uzbekistan - FA</c:v>
                </c:pt>
                <c:pt idx="23">
                  <c:v>Ethiopia - PSNP (PW)</c:v>
                </c:pt>
                <c:pt idx="24">
                  <c:v>Rwanda - VUP (DS)</c:v>
                </c:pt>
                <c:pt idx="25">
                  <c:v>Uzbekistan - LIA</c:v>
                </c:pt>
                <c:pt idx="26">
                  <c:v>Ghana - LEAP</c:v>
                </c:pt>
                <c:pt idx="27">
                  <c:v>Guatemala - MBS</c:v>
                </c:pt>
                <c:pt idx="28">
                  <c:v>Rwanda - VUP (PW)</c:v>
                </c:pt>
              </c:strCache>
            </c:strRef>
          </c:cat>
          <c:val>
            <c:numRef>
              <c:f>'Fig5-Bargraph'!$B$4:$B$32</c:f>
              <c:numCache>
                <c:formatCode>General</c:formatCode>
                <c:ptCount val="29"/>
                <c:pt idx="0">
                  <c:v>43.6</c:v>
                </c:pt>
                <c:pt idx="1">
                  <c:v>46.3</c:v>
                </c:pt>
                <c:pt idx="2">
                  <c:v>47.9</c:v>
                </c:pt>
                <c:pt idx="3">
                  <c:v>48</c:v>
                </c:pt>
                <c:pt idx="4">
                  <c:v>48.6</c:v>
                </c:pt>
                <c:pt idx="5">
                  <c:v>48.8</c:v>
                </c:pt>
                <c:pt idx="6">
                  <c:v>52.7</c:v>
                </c:pt>
                <c:pt idx="7">
                  <c:v>54.4</c:v>
                </c:pt>
                <c:pt idx="8">
                  <c:v>55.6</c:v>
                </c:pt>
                <c:pt idx="9">
                  <c:v>57.2</c:v>
                </c:pt>
                <c:pt idx="10">
                  <c:v>57.9</c:v>
                </c:pt>
                <c:pt idx="11">
                  <c:v>58.3</c:v>
                </c:pt>
                <c:pt idx="12">
                  <c:v>59.4</c:v>
                </c:pt>
                <c:pt idx="13">
                  <c:v>59.5</c:v>
                </c:pt>
                <c:pt idx="14">
                  <c:v>60.7</c:v>
                </c:pt>
                <c:pt idx="15">
                  <c:v>68.2</c:v>
                </c:pt>
                <c:pt idx="16">
                  <c:v>69.5</c:v>
                </c:pt>
                <c:pt idx="17">
                  <c:v>71.3</c:v>
                </c:pt>
                <c:pt idx="18">
                  <c:v>72.099999999999994</c:v>
                </c:pt>
                <c:pt idx="19">
                  <c:v>72.599999999999994</c:v>
                </c:pt>
                <c:pt idx="20">
                  <c:v>79.599999999999994</c:v>
                </c:pt>
                <c:pt idx="21">
                  <c:v>81.8</c:v>
                </c:pt>
                <c:pt idx="22">
                  <c:v>83.2</c:v>
                </c:pt>
                <c:pt idx="23">
                  <c:v>87</c:v>
                </c:pt>
                <c:pt idx="24">
                  <c:v>90.3</c:v>
                </c:pt>
                <c:pt idx="25">
                  <c:v>90.7</c:v>
                </c:pt>
                <c:pt idx="26">
                  <c:v>94.6</c:v>
                </c:pt>
                <c:pt idx="27">
                  <c:v>95.7</c:v>
                </c:pt>
                <c:pt idx="28">
                  <c:v>97.3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B67-0E43-96AA-2A978A285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427587584"/>
        <c:axId val="1427589264"/>
      </c:barChart>
      <c:catAx>
        <c:axId val="1427587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77"/>
                <a:ea typeface="+mn-ea"/>
                <a:cs typeface="+mn-cs"/>
              </a:defRPr>
            </a:pPr>
            <a:endParaRPr lang="en-US"/>
          </a:p>
        </c:txPr>
        <c:crossAx val="1427589264"/>
        <c:crosses val="autoZero"/>
        <c:auto val="1"/>
        <c:lblAlgn val="ctr"/>
        <c:lblOffset val="100"/>
        <c:noMultiLvlLbl val="0"/>
      </c:catAx>
      <c:valAx>
        <c:axId val="14275892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T Sans" panose="020B0503020203020204" pitchFamily="34" charset="77"/>
                    <a:ea typeface="+mn-ea"/>
                    <a:cs typeface="+mn-cs"/>
                  </a:defRPr>
                </a:pPr>
                <a:r>
                  <a:rPr lang="en-GB"/>
                  <a:t>Exclusion 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T Sans" panose="020B050302020302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0\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77"/>
                <a:ea typeface="+mn-ea"/>
                <a:cs typeface="+mn-cs"/>
              </a:defRPr>
            </a:pPr>
            <a:endParaRPr lang="en-US"/>
          </a:p>
        </c:txPr>
        <c:crossAx val="14275875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800">
          <a:latin typeface="PT Sans" panose="020B0503020203020204" pitchFamily="34" charset="77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Protests</c:v>
                </c:pt>
                <c:pt idx="1">
                  <c:v>Threats to village officials</c:v>
                </c:pt>
                <c:pt idx="2">
                  <c:v>Threats to BPS staff</c:v>
                </c:pt>
                <c:pt idx="3">
                  <c:v>Vandalism</c:v>
                </c:pt>
                <c:pt idx="4">
                  <c:v>Conflict among citizens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0.34599999999999997</c:v>
                </c:pt>
                <c:pt idx="1">
                  <c:v>0.14899999999999999</c:v>
                </c:pt>
                <c:pt idx="2">
                  <c:v>4.1000000000000002E-2</c:v>
                </c:pt>
                <c:pt idx="3">
                  <c:v>1.4999999999999999E-2</c:v>
                </c:pt>
                <c:pt idx="4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B-8649-802E-8E912BA90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033497264"/>
        <c:axId val="-2062237056"/>
      </c:barChart>
      <c:catAx>
        <c:axId val="-203349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2237056"/>
        <c:crosses val="autoZero"/>
        <c:auto val="1"/>
        <c:lblAlgn val="ctr"/>
        <c:lblOffset val="100"/>
        <c:noMultiLvlLbl val="0"/>
      </c:catAx>
      <c:valAx>
        <c:axId val="-206223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of villages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349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accent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13888888888889"/>
          <c:y val="5.0925925925925923E-2"/>
          <c:w val="0.79776377952755906"/>
          <c:h val="0.71541557305336845"/>
        </c:manualLayout>
      </c:layout>
      <c:lineChart>
        <c:grouping val="standard"/>
        <c:varyColors val="0"/>
        <c:ser>
          <c:idx val="1"/>
          <c:order val="0"/>
          <c:tx>
            <c:strRef>
              <c:f>Pakistan!$J$3</c:f>
              <c:strCache>
                <c:ptCount val="1"/>
                <c:pt idx="0">
                  <c:v>BISP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Pakistan!$I$4:$I$103</c:f>
              <c:strCache>
                <c:ptCount val="100"/>
                <c:pt idx="0">
                  <c:v>Lowest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Hiighest</c:v>
                </c:pt>
              </c:strCache>
            </c:strRef>
          </c:cat>
          <c:val>
            <c:numRef>
              <c:f>Pakistan!$J$4:$J$103</c:f>
              <c:numCache>
                <c:formatCode>0.00</c:formatCode>
                <c:ptCount val="100"/>
                <c:pt idx="0">
                  <c:v>33.048326333333328</c:v>
                </c:pt>
                <c:pt idx="1">
                  <c:v>32.000169</c:v>
                </c:pt>
                <c:pt idx="2">
                  <c:v>29.380220400000002</c:v>
                </c:pt>
                <c:pt idx="3">
                  <c:v>26.858201799999996</c:v>
                </c:pt>
                <c:pt idx="4">
                  <c:v>24.933899200000003</c:v>
                </c:pt>
                <c:pt idx="5">
                  <c:v>22.230037800000002</c:v>
                </c:pt>
                <c:pt idx="6">
                  <c:v>20.1253764</c:v>
                </c:pt>
                <c:pt idx="7">
                  <c:v>19.230295399999999</c:v>
                </c:pt>
                <c:pt idx="8">
                  <c:v>19.4777968</c:v>
                </c:pt>
                <c:pt idx="9">
                  <c:v>17.8236548</c:v>
                </c:pt>
                <c:pt idx="10">
                  <c:v>17.3378996</c:v>
                </c:pt>
                <c:pt idx="11">
                  <c:v>16.393884399999997</c:v>
                </c:pt>
                <c:pt idx="12">
                  <c:v>16.390676599999999</c:v>
                </c:pt>
                <c:pt idx="13">
                  <c:v>15.637884600000001</c:v>
                </c:pt>
                <c:pt idx="14">
                  <c:v>16.081002599999998</c:v>
                </c:pt>
                <c:pt idx="15">
                  <c:v>15.152376999999998</c:v>
                </c:pt>
                <c:pt idx="16">
                  <c:v>14.988037599999998</c:v>
                </c:pt>
                <c:pt idx="17">
                  <c:v>14.661777799999999</c:v>
                </c:pt>
                <c:pt idx="18">
                  <c:v>13.346909</c:v>
                </c:pt>
                <c:pt idx="19">
                  <c:v>12.574712399999999</c:v>
                </c:pt>
                <c:pt idx="20">
                  <c:v>11.829306739999998</c:v>
                </c:pt>
                <c:pt idx="21">
                  <c:v>12.07457054</c:v>
                </c:pt>
                <c:pt idx="22">
                  <c:v>11.77652754</c:v>
                </c:pt>
                <c:pt idx="23">
                  <c:v>12.42176214</c:v>
                </c:pt>
                <c:pt idx="24">
                  <c:v>13.180605539999998</c:v>
                </c:pt>
                <c:pt idx="25">
                  <c:v>13.381390999999999</c:v>
                </c:pt>
                <c:pt idx="26">
                  <c:v>12.559262659999998</c:v>
                </c:pt>
                <c:pt idx="27">
                  <c:v>12.30408306</c:v>
                </c:pt>
                <c:pt idx="28">
                  <c:v>11.019660780000001</c:v>
                </c:pt>
                <c:pt idx="29">
                  <c:v>10.114531380000001</c:v>
                </c:pt>
                <c:pt idx="30">
                  <c:v>9.3667946600000001</c:v>
                </c:pt>
                <c:pt idx="31">
                  <c:v>8.6967215400000022</c:v>
                </c:pt>
                <c:pt idx="32">
                  <c:v>9.3156019400000005</c:v>
                </c:pt>
                <c:pt idx="33">
                  <c:v>9.445964720000001</c:v>
                </c:pt>
                <c:pt idx="34">
                  <c:v>8.6947448399999985</c:v>
                </c:pt>
                <c:pt idx="35">
                  <c:v>8.7946712399999996</c:v>
                </c:pt>
                <c:pt idx="36">
                  <c:v>10.082021899999999</c:v>
                </c:pt>
                <c:pt idx="37">
                  <c:v>9.0783277600000005</c:v>
                </c:pt>
                <c:pt idx="38">
                  <c:v>9.6892684599999992</c:v>
                </c:pt>
                <c:pt idx="39">
                  <c:v>9.5902843000000004</c:v>
                </c:pt>
                <c:pt idx="40">
                  <c:v>10.025926340000002</c:v>
                </c:pt>
                <c:pt idx="41">
                  <c:v>9.108350380000001</c:v>
                </c:pt>
                <c:pt idx="42">
                  <c:v>9.4580656800000007</c:v>
                </c:pt>
                <c:pt idx="43">
                  <c:v>8.8414920399999986</c:v>
                </c:pt>
                <c:pt idx="44">
                  <c:v>8.6314658799999986</c:v>
                </c:pt>
                <c:pt idx="45">
                  <c:v>7.8754805799999996</c:v>
                </c:pt>
                <c:pt idx="46">
                  <c:v>7.1667997600000009</c:v>
                </c:pt>
                <c:pt idx="47">
                  <c:v>7.1864168399999997</c:v>
                </c:pt>
                <c:pt idx="48">
                  <c:v>7.6904796800000002</c:v>
                </c:pt>
                <c:pt idx="49">
                  <c:v>7.978127119999999</c:v>
                </c:pt>
                <c:pt idx="50">
                  <c:v>7.8792086800000005</c:v>
                </c:pt>
                <c:pt idx="51">
                  <c:v>8.3438252599999991</c:v>
                </c:pt>
                <c:pt idx="52">
                  <c:v>7.1687324399999994</c:v>
                </c:pt>
                <c:pt idx="53">
                  <c:v>5.7261625999999994</c:v>
                </c:pt>
                <c:pt idx="54">
                  <c:v>5.43649308</c:v>
                </c:pt>
                <c:pt idx="55">
                  <c:v>5.4808949600000005</c:v>
                </c:pt>
                <c:pt idx="56">
                  <c:v>5.0375793400000006</c:v>
                </c:pt>
                <c:pt idx="57">
                  <c:v>4.5371548799999992</c:v>
                </c:pt>
                <c:pt idx="58">
                  <c:v>4.5135190599999993</c:v>
                </c:pt>
                <c:pt idx="59">
                  <c:v>4.3422354800000011</c:v>
                </c:pt>
                <c:pt idx="60">
                  <c:v>4.0284800000000001</c:v>
                </c:pt>
                <c:pt idx="61">
                  <c:v>4.4401850999999999</c:v>
                </c:pt>
                <c:pt idx="62">
                  <c:v>4.9599170600000004</c:v>
                </c:pt>
                <c:pt idx="63">
                  <c:v>5.102497060000001</c:v>
                </c:pt>
                <c:pt idx="64">
                  <c:v>4.9313339599999999</c:v>
                </c:pt>
                <c:pt idx="65">
                  <c:v>4.4963673599999998</c:v>
                </c:pt>
                <c:pt idx="66">
                  <c:v>3.9229024400000001</c:v>
                </c:pt>
                <c:pt idx="67">
                  <c:v>3.4324463800000005</c:v>
                </c:pt>
                <c:pt idx="68">
                  <c:v>2.7607104199999997</c:v>
                </c:pt>
                <c:pt idx="69">
                  <c:v>2.61504702</c:v>
                </c:pt>
                <c:pt idx="70">
                  <c:v>2.3888702139999998</c:v>
                </c:pt>
                <c:pt idx="71">
                  <c:v>2.1700635340000001</c:v>
                </c:pt>
                <c:pt idx="72">
                  <c:v>2.146345454</c:v>
                </c:pt>
                <c:pt idx="73">
                  <c:v>2.5178961540000002</c:v>
                </c:pt>
                <c:pt idx="74">
                  <c:v>1.9788734539999999</c:v>
                </c:pt>
                <c:pt idx="75">
                  <c:v>2.6126987599999998</c:v>
                </c:pt>
                <c:pt idx="76">
                  <c:v>2.2413027200000002</c:v>
                </c:pt>
                <c:pt idx="77">
                  <c:v>2.1527592799999997</c:v>
                </c:pt>
                <c:pt idx="78">
                  <c:v>1.5184999560000001</c:v>
                </c:pt>
                <c:pt idx="79">
                  <c:v>1.2489499940000002</c:v>
                </c:pt>
                <c:pt idx="80">
                  <c:v>0.72491270000000008</c:v>
                </c:pt>
                <c:pt idx="81">
                  <c:v>0.75811161999999999</c:v>
                </c:pt>
                <c:pt idx="82">
                  <c:v>0.63415668800000002</c:v>
                </c:pt>
                <c:pt idx="83">
                  <c:v>1.0853785520000003</c:v>
                </c:pt>
                <c:pt idx="84">
                  <c:v>1.2341424540000001</c:v>
                </c:pt>
                <c:pt idx="85">
                  <c:v>1.1417748060000001</c:v>
                </c:pt>
                <c:pt idx="86">
                  <c:v>0.86695784600000003</c:v>
                </c:pt>
                <c:pt idx="87">
                  <c:v>0.95103731800000002</c:v>
                </c:pt>
                <c:pt idx="88">
                  <c:v>0.44865529799999998</c:v>
                </c:pt>
                <c:pt idx="89">
                  <c:v>0.24886221800000002</c:v>
                </c:pt>
                <c:pt idx="90">
                  <c:v>0.18845428</c:v>
                </c:pt>
                <c:pt idx="91">
                  <c:v>0.29996913200000003</c:v>
                </c:pt>
                <c:pt idx="92">
                  <c:v>0.111514852</c:v>
                </c:pt>
                <c:pt idx="93">
                  <c:v>0.111514852</c:v>
                </c:pt>
                <c:pt idx="94">
                  <c:v>0.17018353999999999</c:v>
                </c:pt>
                <c:pt idx="95">
                  <c:v>0.17018353999999999</c:v>
                </c:pt>
                <c:pt idx="96">
                  <c:v>5.8668688000000004E-2</c:v>
                </c:pt>
                <c:pt idx="97">
                  <c:v>5.8668688000000004E-2</c:v>
                </c:pt>
                <c:pt idx="98">
                  <c:v>7.3335860000000003E-2</c:v>
                </c:pt>
                <c:pt idx="99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B6C-F64E-9869-CEA7ECC971AB}"/>
            </c:ext>
          </c:extLst>
        </c:ser>
        <c:ser>
          <c:idx val="3"/>
          <c:order val="1"/>
          <c:tx>
            <c:strRef>
              <c:f>Pakistan!$M$3</c:f>
              <c:strCache>
                <c:ptCount val="1"/>
                <c:pt idx="0">
                  <c:v>Inclusive Option 1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Pakistan!$I$4:$I$103</c:f>
              <c:strCache>
                <c:ptCount val="100"/>
                <c:pt idx="0">
                  <c:v>Lowest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Hiighest</c:v>
                </c:pt>
              </c:strCache>
            </c:strRef>
          </c:cat>
          <c:val>
            <c:numRef>
              <c:f>Pakistan!$M$4:$M$103</c:f>
              <c:numCache>
                <c:formatCode>0.00</c:formatCode>
                <c:ptCount val="100"/>
                <c:pt idx="0">
                  <c:v>88.856731333333343</c:v>
                </c:pt>
                <c:pt idx="1">
                  <c:v>86.303173749999999</c:v>
                </c:pt>
                <c:pt idx="2">
                  <c:v>85.631305999999995</c:v>
                </c:pt>
                <c:pt idx="3">
                  <c:v>84.252103600000012</c:v>
                </c:pt>
                <c:pt idx="4">
                  <c:v>82.664264000000003</c:v>
                </c:pt>
                <c:pt idx="5">
                  <c:v>80.228768000000002</c:v>
                </c:pt>
                <c:pt idx="6">
                  <c:v>80.443905200000003</c:v>
                </c:pt>
                <c:pt idx="7">
                  <c:v>79.019088999999994</c:v>
                </c:pt>
                <c:pt idx="8">
                  <c:v>78.1508422</c:v>
                </c:pt>
                <c:pt idx="9">
                  <c:v>77.606126399999994</c:v>
                </c:pt>
                <c:pt idx="10">
                  <c:v>77.419528599999992</c:v>
                </c:pt>
                <c:pt idx="11">
                  <c:v>77.561005600000001</c:v>
                </c:pt>
                <c:pt idx="12">
                  <c:v>76.900988400000003</c:v>
                </c:pt>
                <c:pt idx="13">
                  <c:v>76.097873800000002</c:v>
                </c:pt>
                <c:pt idx="14">
                  <c:v>76.910346799999999</c:v>
                </c:pt>
                <c:pt idx="15">
                  <c:v>77.64768380000001</c:v>
                </c:pt>
                <c:pt idx="16">
                  <c:v>77.204054999999997</c:v>
                </c:pt>
                <c:pt idx="17">
                  <c:v>77.440905599999994</c:v>
                </c:pt>
                <c:pt idx="18">
                  <c:v>76.777343399999992</c:v>
                </c:pt>
                <c:pt idx="19">
                  <c:v>74.180444399999999</c:v>
                </c:pt>
                <c:pt idx="20">
                  <c:v>72.853612200000001</c:v>
                </c:pt>
                <c:pt idx="21">
                  <c:v>71.589423600000003</c:v>
                </c:pt>
                <c:pt idx="22">
                  <c:v>71.426568000000003</c:v>
                </c:pt>
                <c:pt idx="23">
                  <c:v>71.801707199999981</c:v>
                </c:pt>
                <c:pt idx="24">
                  <c:v>70.724083199999995</c:v>
                </c:pt>
                <c:pt idx="25">
                  <c:v>70.256729199999995</c:v>
                </c:pt>
                <c:pt idx="26">
                  <c:v>71.9746454</c:v>
                </c:pt>
                <c:pt idx="27">
                  <c:v>70.891208599999999</c:v>
                </c:pt>
                <c:pt idx="28">
                  <c:v>69.363339799999991</c:v>
                </c:pt>
                <c:pt idx="29">
                  <c:v>69.769691399999985</c:v>
                </c:pt>
                <c:pt idx="30">
                  <c:v>68.669167600000009</c:v>
                </c:pt>
                <c:pt idx="31">
                  <c:v>66.754135399999996</c:v>
                </c:pt>
                <c:pt idx="32">
                  <c:v>66.813839600000009</c:v>
                </c:pt>
                <c:pt idx="33">
                  <c:v>67.178273000000004</c:v>
                </c:pt>
                <c:pt idx="34">
                  <c:v>66.606973799999992</c:v>
                </c:pt>
                <c:pt idx="35">
                  <c:v>66.952382199999988</c:v>
                </c:pt>
                <c:pt idx="36">
                  <c:v>65.85378519999999</c:v>
                </c:pt>
                <c:pt idx="37">
                  <c:v>66.111973399999997</c:v>
                </c:pt>
                <c:pt idx="38">
                  <c:v>66.372817999999995</c:v>
                </c:pt>
                <c:pt idx="39">
                  <c:v>66.894744200000005</c:v>
                </c:pt>
                <c:pt idx="40">
                  <c:v>67.475240200000002</c:v>
                </c:pt>
                <c:pt idx="41">
                  <c:v>67.286730199999994</c:v>
                </c:pt>
                <c:pt idx="42">
                  <c:v>66.689043600000005</c:v>
                </c:pt>
                <c:pt idx="43">
                  <c:v>65.879915800000006</c:v>
                </c:pt>
                <c:pt idx="44">
                  <c:v>63.949277800000004</c:v>
                </c:pt>
                <c:pt idx="45">
                  <c:v>62.3465694</c:v>
                </c:pt>
                <c:pt idx="46">
                  <c:v>61.707793800000005</c:v>
                </c:pt>
                <c:pt idx="47">
                  <c:v>61.255739799999994</c:v>
                </c:pt>
                <c:pt idx="48">
                  <c:v>62.242465599999989</c:v>
                </c:pt>
                <c:pt idx="49">
                  <c:v>64.415469399999992</c:v>
                </c:pt>
                <c:pt idx="50">
                  <c:v>64.650538000000012</c:v>
                </c:pt>
                <c:pt idx="51">
                  <c:v>63.542751599999988</c:v>
                </c:pt>
                <c:pt idx="52">
                  <c:v>62.421338199999994</c:v>
                </c:pt>
                <c:pt idx="53">
                  <c:v>60.632853999999995</c:v>
                </c:pt>
                <c:pt idx="54">
                  <c:v>59.483125600000008</c:v>
                </c:pt>
                <c:pt idx="55">
                  <c:v>59.373848999999993</c:v>
                </c:pt>
                <c:pt idx="56">
                  <c:v>58.937702000000002</c:v>
                </c:pt>
                <c:pt idx="57">
                  <c:v>59.546711999999999</c:v>
                </c:pt>
                <c:pt idx="58">
                  <c:v>60.953644600000004</c:v>
                </c:pt>
                <c:pt idx="59">
                  <c:v>57.890357400000006</c:v>
                </c:pt>
                <c:pt idx="60">
                  <c:v>57.047319000000002</c:v>
                </c:pt>
                <c:pt idx="61">
                  <c:v>58.584646399999997</c:v>
                </c:pt>
                <c:pt idx="62">
                  <c:v>58.628821400000007</c:v>
                </c:pt>
                <c:pt idx="63">
                  <c:v>56.930852400000006</c:v>
                </c:pt>
                <c:pt idx="64">
                  <c:v>59.377531999999995</c:v>
                </c:pt>
                <c:pt idx="65">
                  <c:v>59.516359000000001</c:v>
                </c:pt>
                <c:pt idx="66">
                  <c:v>56.215356999999997</c:v>
                </c:pt>
                <c:pt idx="67">
                  <c:v>55.424419200000003</c:v>
                </c:pt>
                <c:pt idx="68">
                  <c:v>55.4045208</c:v>
                </c:pt>
                <c:pt idx="69">
                  <c:v>53.65925159999999</c:v>
                </c:pt>
                <c:pt idx="70">
                  <c:v>53.986511599999993</c:v>
                </c:pt>
                <c:pt idx="71">
                  <c:v>54.572950000000006</c:v>
                </c:pt>
                <c:pt idx="72">
                  <c:v>53.162389399999995</c:v>
                </c:pt>
                <c:pt idx="73">
                  <c:v>52.01991439999999</c:v>
                </c:pt>
                <c:pt idx="74">
                  <c:v>52.347647599999995</c:v>
                </c:pt>
                <c:pt idx="75">
                  <c:v>50.348298</c:v>
                </c:pt>
                <c:pt idx="76">
                  <c:v>49.7298464</c:v>
                </c:pt>
                <c:pt idx="77">
                  <c:v>49.239081600000006</c:v>
                </c:pt>
                <c:pt idx="78">
                  <c:v>46.875211999999998</c:v>
                </c:pt>
                <c:pt idx="79">
                  <c:v>45.8435858</c:v>
                </c:pt>
                <c:pt idx="80">
                  <c:v>46.0882766</c:v>
                </c:pt>
                <c:pt idx="81">
                  <c:v>46.021812599999997</c:v>
                </c:pt>
                <c:pt idx="82">
                  <c:v>45.323623799999993</c:v>
                </c:pt>
                <c:pt idx="83">
                  <c:v>46.418262399999996</c:v>
                </c:pt>
                <c:pt idx="84">
                  <c:v>44.443327400000001</c:v>
                </c:pt>
                <c:pt idx="85">
                  <c:v>43.347931200000005</c:v>
                </c:pt>
                <c:pt idx="86">
                  <c:v>43.606834599999999</c:v>
                </c:pt>
                <c:pt idx="87">
                  <c:v>43.5714732</c:v>
                </c:pt>
                <c:pt idx="88">
                  <c:v>43.436064399999999</c:v>
                </c:pt>
                <c:pt idx="89">
                  <c:v>45.8813976</c:v>
                </c:pt>
                <c:pt idx="90">
                  <c:v>45.9735564</c:v>
                </c:pt>
                <c:pt idx="91">
                  <c:v>45.421818000000002</c:v>
                </c:pt>
                <c:pt idx="92">
                  <c:v>45.360018799999999</c:v>
                </c:pt>
                <c:pt idx="93">
                  <c:v>46.920769999999997</c:v>
                </c:pt>
                <c:pt idx="94">
                  <c:v>46.044204200000003</c:v>
                </c:pt>
                <c:pt idx="95">
                  <c:v>45.248071399999994</c:v>
                </c:pt>
                <c:pt idx="96">
                  <c:v>44.433958999999994</c:v>
                </c:pt>
                <c:pt idx="97">
                  <c:v>43.145333600000001</c:v>
                </c:pt>
                <c:pt idx="98">
                  <c:v>40.931680999999998</c:v>
                </c:pt>
                <c:pt idx="99">
                  <c:v>39.288525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B6C-F64E-9869-CEA7ECC971AB}"/>
            </c:ext>
          </c:extLst>
        </c:ser>
        <c:ser>
          <c:idx val="4"/>
          <c:order val="2"/>
          <c:tx>
            <c:strRef>
              <c:f>Pakistan!$N$3</c:f>
              <c:strCache>
                <c:ptCount val="1"/>
                <c:pt idx="0">
                  <c:v>Inclusive Option 2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Pakistan!$I$4:$I$103</c:f>
              <c:strCache>
                <c:ptCount val="100"/>
                <c:pt idx="0">
                  <c:v>Lowest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Hiighest</c:v>
                </c:pt>
              </c:strCache>
            </c:strRef>
          </c:cat>
          <c:val>
            <c:numRef>
              <c:f>Pakistan!$N$4:$N$103</c:f>
              <c:numCache>
                <c:formatCode>0.00</c:formatCode>
                <c:ptCount val="100"/>
                <c:pt idx="0">
                  <c:v>99.100085333333325</c:v>
                </c:pt>
                <c:pt idx="1">
                  <c:v>98.552837499999995</c:v>
                </c:pt>
                <c:pt idx="2">
                  <c:v>98.622318399999997</c:v>
                </c:pt>
                <c:pt idx="3">
                  <c:v>98.537438999999992</c:v>
                </c:pt>
                <c:pt idx="4">
                  <c:v>97.690918600000003</c:v>
                </c:pt>
                <c:pt idx="5">
                  <c:v>97.743875599999996</c:v>
                </c:pt>
                <c:pt idx="6">
                  <c:v>97.883341800000011</c:v>
                </c:pt>
                <c:pt idx="7">
                  <c:v>97.096614800000012</c:v>
                </c:pt>
                <c:pt idx="8">
                  <c:v>96.834031800000005</c:v>
                </c:pt>
                <c:pt idx="9">
                  <c:v>96.912767800000012</c:v>
                </c:pt>
                <c:pt idx="10">
                  <c:v>95.170169200000004</c:v>
                </c:pt>
                <c:pt idx="11">
                  <c:v>95.025300599999994</c:v>
                </c:pt>
                <c:pt idx="12">
                  <c:v>94.978890800000002</c:v>
                </c:pt>
                <c:pt idx="13">
                  <c:v>94.322754000000003</c:v>
                </c:pt>
                <c:pt idx="14">
                  <c:v>94.124111400000004</c:v>
                </c:pt>
                <c:pt idx="15">
                  <c:v>94.993396600000011</c:v>
                </c:pt>
                <c:pt idx="16">
                  <c:v>94.848788999999996</c:v>
                </c:pt>
                <c:pt idx="17">
                  <c:v>94.821991199999999</c:v>
                </c:pt>
                <c:pt idx="18">
                  <c:v>94.908037399999998</c:v>
                </c:pt>
                <c:pt idx="19">
                  <c:v>95.281066999999993</c:v>
                </c:pt>
                <c:pt idx="20">
                  <c:v>95.1681344</c:v>
                </c:pt>
                <c:pt idx="21">
                  <c:v>94.716473399999998</c:v>
                </c:pt>
                <c:pt idx="22">
                  <c:v>93.881269399999994</c:v>
                </c:pt>
                <c:pt idx="23">
                  <c:v>93.910308200000003</c:v>
                </c:pt>
                <c:pt idx="24">
                  <c:v>91.988073</c:v>
                </c:pt>
                <c:pt idx="25">
                  <c:v>92.060137799999993</c:v>
                </c:pt>
                <c:pt idx="26">
                  <c:v>92.339397199999993</c:v>
                </c:pt>
                <c:pt idx="27">
                  <c:v>92.721034599999996</c:v>
                </c:pt>
                <c:pt idx="28">
                  <c:v>92.648197400000001</c:v>
                </c:pt>
                <c:pt idx="29">
                  <c:v>92.291922400000004</c:v>
                </c:pt>
                <c:pt idx="30">
                  <c:v>90.555967400000014</c:v>
                </c:pt>
                <c:pt idx="31">
                  <c:v>88.96138959999999</c:v>
                </c:pt>
                <c:pt idx="32">
                  <c:v>88.719749199999995</c:v>
                </c:pt>
                <c:pt idx="33">
                  <c:v>86.612065999999999</c:v>
                </c:pt>
                <c:pt idx="34">
                  <c:v>87.458560000000006</c:v>
                </c:pt>
                <c:pt idx="35">
                  <c:v>87.423630000000003</c:v>
                </c:pt>
                <c:pt idx="36">
                  <c:v>86.939876999999996</c:v>
                </c:pt>
                <c:pt idx="37">
                  <c:v>86.346336399999998</c:v>
                </c:pt>
                <c:pt idx="38">
                  <c:v>87.348630799999995</c:v>
                </c:pt>
                <c:pt idx="39">
                  <c:v>87.228856400000012</c:v>
                </c:pt>
                <c:pt idx="40">
                  <c:v>88.017413800000014</c:v>
                </c:pt>
                <c:pt idx="41">
                  <c:v>88.761651200000003</c:v>
                </c:pt>
                <c:pt idx="42">
                  <c:v>88.849146000000005</c:v>
                </c:pt>
                <c:pt idx="43">
                  <c:v>88.455252999999999</c:v>
                </c:pt>
                <c:pt idx="44">
                  <c:v>86.952252799999997</c:v>
                </c:pt>
                <c:pt idx="45">
                  <c:v>86.456926999999993</c:v>
                </c:pt>
                <c:pt idx="46">
                  <c:v>85.403398800000005</c:v>
                </c:pt>
                <c:pt idx="47">
                  <c:v>83.690438</c:v>
                </c:pt>
                <c:pt idx="48">
                  <c:v>83.391057000000004</c:v>
                </c:pt>
                <c:pt idx="49">
                  <c:v>84.521498000000008</c:v>
                </c:pt>
                <c:pt idx="50">
                  <c:v>84.605946599999996</c:v>
                </c:pt>
                <c:pt idx="51">
                  <c:v>85.243945800000006</c:v>
                </c:pt>
                <c:pt idx="52">
                  <c:v>84.867293599999996</c:v>
                </c:pt>
                <c:pt idx="53">
                  <c:v>84.172819400000009</c:v>
                </c:pt>
                <c:pt idx="54">
                  <c:v>83.107233799999989</c:v>
                </c:pt>
                <c:pt idx="55">
                  <c:v>81.7351752</c:v>
                </c:pt>
                <c:pt idx="56">
                  <c:v>80.862548200000006</c:v>
                </c:pt>
                <c:pt idx="57">
                  <c:v>81.346137599999992</c:v>
                </c:pt>
                <c:pt idx="58">
                  <c:v>80.740746600000008</c:v>
                </c:pt>
                <c:pt idx="59">
                  <c:v>80.819776200000007</c:v>
                </c:pt>
                <c:pt idx="60">
                  <c:v>81.068869000000007</c:v>
                </c:pt>
                <c:pt idx="61">
                  <c:v>80.013974600000012</c:v>
                </c:pt>
                <c:pt idx="62">
                  <c:v>79.518922200000006</c:v>
                </c:pt>
                <c:pt idx="63">
                  <c:v>80.379669199999995</c:v>
                </c:pt>
                <c:pt idx="64">
                  <c:v>79.799230800000004</c:v>
                </c:pt>
                <c:pt idx="65">
                  <c:v>79.399540400000006</c:v>
                </c:pt>
                <c:pt idx="66">
                  <c:v>77.196099000000004</c:v>
                </c:pt>
                <c:pt idx="67">
                  <c:v>76.673709800000012</c:v>
                </c:pt>
                <c:pt idx="68">
                  <c:v>76.727736800000002</c:v>
                </c:pt>
                <c:pt idx="69">
                  <c:v>75.282077999999998</c:v>
                </c:pt>
                <c:pt idx="70">
                  <c:v>75.169234599999996</c:v>
                </c:pt>
                <c:pt idx="71">
                  <c:v>74.906598600000009</c:v>
                </c:pt>
                <c:pt idx="72">
                  <c:v>73.117979599999998</c:v>
                </c:pt>
                <c:pt idx="73">
                  <c:v>70.135576199999988</c:v>
                </c:pt>
                <c:pt idx="74">
                  <c:v>70.884615599999989</c:v>
                </c:pt>
                <c:pt idx="75">
                  <c:v>69.4187218</c:v>
                </c:pt>
                <c:pt idx="76">
                  <c:v>71.135006599999997</c:v>
                </c:pt>
                <c:pt idx="77">
                  <c:v>72.741346399999998</c:v>
                </c:pt>
                <c:pt idx="78">
                  <c:v>73.307234000000008</c:v>
                </c:pt>
                <c:pt idx="79">
                  <c:v>71.625498800000017</c:v>
                </c:pt>
                <c:pt idx="80">
                  <c:v>71.576334200000005</c:v>
                </c:pt>
                <c:pt idx="81">
                  <c:v>70.087073400000008</c:v>
                </c:pt>
                <c:pt idx="82">
                  <c:v>68.497479200000001</c:v>
                </c:pt>
                <c:pt idx="83">
                  <c:v>66.721530200000004</c:v>
                </c:pt>
                <c:pt idx="84">
                  <c:v>65.1882576</c:v>
                </c:pt>
                <c:pt idx="85">
                  <c:v>64.157837400000005</c:v>
                </c:pt>
                <c:pt idx="86">
                  <c:v>63.923827800000005</c:v>
                </c:pt>
                <c:pt idx="87">
                  <c:v>63.600881200000003</c:v>
                </c:pt>
                <c:pt idx="88">
                  <c:v>64.371560000000002</c:v>
                </c:pt>
                <c:pt idx="89">
                  <c:v>66.089569799999992</c:v>
                </c:pt>
                <c:pt idx="90">
                  <c:v>66.198627799999997</c:v>
                </c:pt>
                <c:pt idx="91">
                  <c:v>64.413500799999994</c:v>
                </c:pt>
                <c:pt idx="92">
                  <c:v>63.631447399999999</c:v>
                </c:pt>
                <c:pt idx="93">
                  <c:v>64.045768600000002</c:v>
                </c:pt>
                <c:pt idx="94">
                  <c:v>62.554060400000004</c:v>
                </c:pt>
                <c:pt idx="95">
                  <c:v>60.363643000000003</c:v>
                </c:pt>
                <c:pt idx="96">
                  <c:v>61.241788999999997</c:v>
                </c:pt>
                <c:pt idx="97">
                  <c:v>59.095606399999994</c:v>
                </c:pt>
                <c:pt idx="98">
                  <c:v>56.799405499999992</c:v>
                </c:pt>
                <c:pt idx="99">
                  <c:v>55.349319333333334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B6C-F64E-9869-CEA7ECC97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5882464"/>
        <c:axId val="661221216"/>
      </c:lineChart>
      <c:catAx>
        <c:axId val="655882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Percentiles of households</a:t>
                </a:r>
              </a:p>
              <a:p>
                <a:pPr algn="ctr" rtl="0"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(ranked based on household per capita consumption expenditure,</a:t>
                </a:r>
                <a:r>
                  <a:rPr lang="en-GB" baseline="0"/>
                  <a:t> pre-transfer</a:t>
                </a:r>
                <a:r>
                  <a:rPr lang="en-GB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221216"/>
        <c:crosses val="autoZero"/>
        <c:auto val="1"/>
        <c:lblAlgn val="ctr"/>
        <c:lblOffset val="100"/>
        <c:tickLblSkip val="99"/>
        <c:noMultiLvlLbl val="0"/>
      </c:catAx>
      <c:valAx>
        <c:axId val="6612212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Proportion of households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882464"/>
        <c:crosses val="autoZero"/>
        <c:crossBetween val="between"/>
        <c:majorUnit val="20"/>
      </c:valAx>
      <c:spPr>
        <a:noFill/>
      </c:spPr>
    </c:plotArea>
    <c:legend>
      <c:legendPos val="b"/>
      <c:layout>
        <c:manualLayout>
          <c:xMode val="edge"/>
          <c:yMode val="edge"/>
          <c:x val="0.40490109788907963"/>
          <c:y val="5.183645682136389E-2"/>
          <c:w val="0.55263451443569556"/>
          <c:h val="7.8102945465150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accent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0.39498</cdr:x>
      <cdr:y>0.04856</cdr:y>
    </cdr:from>
    <cdr:to>
      <cdr:x>0.53911</cdr:x>
      <cdr:y>0.13983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7C843D4-892D-7544-869F-140750E5BA06}"/>
            </a:ext>
          </a:extLst>
        </cdr:cNvPr>
        <cdr:cNvSpPr txBox="1"/>
      </cdr:nvSpPr>
      <cdr:spPr>
        <a:xfrm xmlns:a="http://schemas.openxmlformats.org/drawingml/2006/main">
          <a:off x="4221426" y="239814"/>
          <a:ext cx="1540432" cy="450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>
              <a:solidFill>
                <a:schemeClr val="accent3"/>
              </a:solidFill>
            </a:rPr>
            <a:t>Jordan</a:t>
          </a:r>
        </a:p>
      </cdr:txBody>
    </cdr:sp>
  </cdr:relSizeAnchor>
  <cdr:relSizeAnchor xmlns:cdr="http://schemas.openxmlformats.org/drawingml/2006/chartDrawing">
    <cdr:from>
      <cdr:x>0.43444</cdr:x>
      <cdr:y>0.34455</cdr:y>
    </cdr:from>
    <cdr:to>
      <cdr:x>0.73834</cdr:x>
      <cdr:y>0.43186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A6B8436-BA16-8642-895F-AA29707774E9}"/>
            </a:ext>
          </a:extLst>
        </cdr:cNvPr>
        <cdr:cNvSpPr txBox="1"/>
      </cdr:nvSpPr>
      <cdr:spPr>
        <a:xfrm xmlns:a="http://schemas.openxmlformats.org/drawingml/2006/main">
          <a:off x="2674225" y="1205233"/>
          <a:ext cx="1870690" cy="305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800" b="1" dirty="0">
              <a:solidFill>
                <a:schemeClr val="accent1"/>
              </a:solidFill>
            </a:rPr>
            <a:t>United</a:t>
          </a:r>
          <a:r>
            <a:rPr lang="en-GB" sz="1800" b="1" baseline="0" dirty="0">
              <a:solidFill>
                <a:schemeClr val="accent1"/>
              </a:solidFill>
            </a:rPr>
            <a:t> States of America</a:t>
          </a:r>
          <a:endParaRPr lang="en-GB" sz="1800" b="1" dirty="0">
            <a:solidFill>
              <a:schemeClr val="accent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0.64976</cdr:x>
      <cdr:y>0.74007</cdr:y>
    </cdr:from>
    <cdr:to>
      <cdr:x>0.97411</cdr:x>
      <cdr:y>0.88886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43278" y="3391108"/>
          <a:ext cx="1668912" cy="68177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0.66423</cdr:x>
      <cdr:y>0.75456</cdr:y>
    </cdr:from>
    <cdr:to>
      <cdr:x>0.69622</cdr:x>
      <cdr:y>0.7783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417732" y="3457497"/>
          <a:ext cx="164602" cy="1087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0.66381</cdr:x>
      <cdr:y>0.79829</cdr:y>
    </cdr:from>
    <cdr:to>
      <cdr:x>0.69579</cdr:x>
      <cdr:y>0.82203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415571" y="3657888"/>
          <a:ext cx="164550" cy="1087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0.66437</cdr:x>
      <cdr:y>0.84133</cdr:y>
    </cdr:from>
    <cdr:to>
      <cdr:x>0.69637</cdr:x>
      <cdr:y>0.86506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418453" y="3855131"/>
          <a:ext cx="164653" cy="10873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0.69927</cdr:x>
      <cdr:y>0.74113</cdr:y>
    </cdr:from>
    <cdr:to>
      <cdr:x>0.94491</cdr:x>
      <cdr:y>0.77913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598027" y="3395963"/>
          <a:ext cx="1263918" cy="17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77"/>
            </a:rPr>
            <a:t>Proxy means test</a:t>
          </a:r>
        </a:p>
      </cdr:txBody>
    </cdr:sp>
  </cdr:relSizeAnchor>
  <cdr:relSizeAnchor xmlns:cdr="http://schemas.openxmlformats.org/drawingml/2006/chartDrawing">
    <cdr:from>
      <cdr:x>0.69763</cdr:x>
      <cdr:y>0.78645</cdr:y>
    </cdr:from>
    <cdr:to>
      <cdr:x>0.97091</cdr:x>
      <cdr:y>0.82444</cdr:y>
    </cdr:to>
    <cdr:sp macro="" textlink="">
      <cdr:nvSpPr>
        <cdr:cNvPr id="7" name="Text Box 1"/>
        <cdr:cNvSpPr txBox="1"/>
      </cdr:nvSpPr>
      <cdr:spPr>
        <a:xfrm xmlns:a="http://schemas.openxmlformats.org/drawingml/2006/main">
          <a:off x="3589578" y="3603650"/>
          <a:ext cx="1406136" cy="174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77"/>
            </a:rPr>
            <a:t>Community based</a:t>
          </a:r>
          <a:r>
            <a:rPr lang="en-US" sz="800" b="1" baseline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77"/>
            </a:rPr>
            <a:t> targeting</a:t>
          </a:r>
          <a:endParaRPr lang="en-US" sz="800" b="1">
            <a:solidFill>
              <a:schemeClr val="tx1">
                <a:lumMod val="75000"/>
                <a:lumOff val="25000"/>
              </a:schemeClr>
            </a:solidFill>
            <a:latin typeface="PT Sans" panose="020B0503020203020204" pitchFamily="34" charset="77"/>
          </a:endParaRPr>
        </a:p>
      </cdr:txBody>
    </cdr:sp>
  </cdr:relSizeAnchor>
  <cdr:relSizeAnchor xmlns:cdr="http://schemas.openxmlformats.org/drawingml/2006/chartDrawing">
    <cdr:from>
      <cdr:x>0.70083</cdr:x>
      <cdr:y>0.82963</cdr:y>
    </cdr:from>
    <cdr:to>
      <cdr:x>0.97411</cdr:x>
      <cdr:y>0.86763</cdr:y>
    </cdr:to>
    <cdr:sp macro="" textlink="">
      <cdr:nvSpPr>
        <cdr:cNvPr id="8" name="Text Box 1"/>
        <cdr:cNvSpPr txBox="1"/>
      </cdr:nvSpPr>
      <cdr:spPr>
        <a:xfrm xmlns:a="http://schemas.openxmlformats.org/drawingml/2006/main">
          <a:off x="3606054" y="3801489"/>
          <a:ext cx="1406136" cy="17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77"/>
            </a:rPr>
            <a:t>Means test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1T14:51:55.5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1T14:53:43.81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2447 0 8027,'-9'58'0,"-3"-1"0,-7-8 0,-4 11 0,5-25 0,-2 2 0,2 1 0,-2 0 0,-7 2 0,-3 0 0,-7 6 0,-3 0 0,1-5 0,-3 0 0,-1-1 0,-2 0 0,-10 4 0,-2-3 0,10-9 0,-2-2 0,-11 7 0,-3-2 0,2-4 0,-1-4 0,0-5 0,-1-2 0,-2-2 0,1-2 0,9-4 0,1-1 0,-9 0 0,0-2 0,-1-4 0,2-1 0,11 1 0,-1-2 0,-17-7 0,1-5 0,16 2 0,1-3 0,-13-6 0,2-4 0,13-1 0,2-1 0,-4-4 0,1-3 0,7 0 0,2-4 0,2-1 0,2-2 0,5-3 0,4-2 0,7 1 0,5-2 0,7-6 0,6-2 0,4 1 0,6 1 0,3 6 0,6 2 0,11 0 0,6 3 0,1 6 0,4 2 0,6-5 0,2 2 0,-3 10 0,2 3 0,7-2 0,3 1 0,-2 6 0,2 2 0,10 4 0,0 2 0,-14 4 0,0 2 0,5 4 0,-1 4 0,-5 4 0,-1 4 0,8 8 0,0 5 0,-2 5 0,-1 3 0,-2 3 0,-1 3 0,-4 4 0,-3 1 0,0 3 0,-2 1 0,-3 1 0,-2 1 0,2 3 0,-1 2 0,-1 0 0,0-1 0,-5-8 0,1 0 0,13 11 0,4 0 0,-3-6 0,0-1 0,6 2 0,2-2 0,3-8 0,1-3 0,2-3 0,1-3 0,2-2 0,1-4 0,7-6 0,1-4 0,1-2 0,1-4 0,-24-6 0,2-2 0,-1-4 0,1-3 0,0-4 0,0-1 0,2-3 0,-1-2 0,0-1 0,1-1 0,0-1 0,-2-2 0,-2-4 0,-2-3 0,-1 0 0,17-9 0,-1-1 0,1-5 0,-5 0 0,-23 9 0,-3-1 0,5-3 0,-1-1 0,-3 3 0,-2 0 0,1-2 0,1 0 0</inkml:trace>
  <inkml:trace contextRef="#ctx0" brushRef="#br0" timeOffset="564">1872 1484 8027,'29'31'0,"0"0"0,17 20 0,-13 0 0,-7 1 0,-9-18 0,-1 2 0,-1 7 0,-2 2 0,6 11 0,-1 3 0,-2 0 0,0 4 0,-4-13 0,0 2 0,0 0 0,-2-1 0,-1 0 0,1 1-98,1 11 0,0 2 0,-1 0 1,0 1-1,-1 0 0,0 1 98,1 8 0,1 0 0,-1 1 0,-1-1 0,-2 1 0,1-1 0,0 2 0,1 0 0,-2 1 0,-3-19 0,0 0 0,-1 1 0,0-1 0,0 1 0,-1 0 0,0 0 0,0 0 0,-1 17 0,0 0 0,0-2 0,-2-5 0,0-1 0,0 1 0,-1 5 0,-1 0 0,-1-3 0,-1-12 0,-1-3 0,0 2 0,-1 7 0,-1 1 0,0 0 0,-1-3 0,0-1 0,-1-3 36,-5 10 0,-1-3 0,-5 7 0,-4-3-36,0-13 0,-1-2 0,-2 7 0,-1 0 0,-2 0 0,1-1 0</inkml:trace>
  <inkml:trace contextRef="#ctx0" brushRef="#br0" timeOffset="2206">3777 120 8027,'-1'57'0,"2"5"0,6-5 0,1 8 0,-1 11 0,-1-33 0,0 3 0,-1 9 0,-2 3 0,0 6 0,0 3 0,-1 8 0,0 1 0,0-23 0,-1 1 0,-1 2-420,0 11 0,-2 2 0,1-2 420,1-11 0,0-1 0,-1 3 0,-1 0 0,-2 4 0,-1 1 0,0-2 0,-1 12 0,-1-1 0,0 0 0,1-12 0,1 0 0,-1 0 0,-1 1 0,1-2 0,0 0 0,-1 0 0,1 1 0,-1 1 0,1-1 0,-1 1 0,1 0 0,-1 0 0,1-1 0,0 1 0,-1-2 0,-1 17 0,0-2 0,0 1 0,2-14 0,-1 0 0,1 0 0,0-4 0,0 4 0,1-3 0,-1 3 0,1 1 0,-1 4 0,0 1 0,0-4 0,2 3 0,1-3 0,-1 0 0,-1 2 0,0 2 0,0-2 0,0-2 0,1 0 0,-1-2 0,0-7 0,-1-1 0,0 0 60,2 2 0,-1 0 0,1-5 0,-2 0 0,0-3-60,3 8 0,1-1 0,0-10 0,0-2 0,0 0 0,0-1 0,-4 19 0,-5-19 0,0-23 0,-3-21 0,4-24 0,0-34 0,7 16 0,0-2 0,2-3 0,1-3 0,-1-12 0,3-2 0,1 0 0,2-1 0,0-5 0,2-2 0,1 23 0,1-1 0,0-1 0,1-2 0,0 0 0,2-1 113,1-1 0,2 0 0,2 0 0,-1 0 0,2 1 0,1-1-113,1 0 0,1 0 0,1 0-280,0 1 0,1 1 1,0 0 279,2 3 0,1 1 0,1 2 0,9-16 0,2 3 0,1 6 0,2 2 0,-2 3 0,0 3 0,4 4 0,0 4 0,-6 8 0,1 3 0,8-1 0,1 6 0,23 10 0,-24 7 0,0 5 0,28 26 0,-38 5 0,-5 8 0,-3 8 0,-5 6 0,-1 5 0,-4 3 0,-1 12 0,-5 3 0,-5-20 0,-2 0 0,0 2 0,0 2 0,0 0 0,-1 2 0,-1 3 0,0 1 0,0 1-316,1 0 0,0 1 0,0 0 316,-1 1 0,0 0 0,0-1 0,1-3 0,1-1 0,-1 0 0,-2-6 0,1-1 0,0 0 40,2 3 1,0 0-1,1-2 1,5 8-1,2-1-40,4 10 0,3-1 0,0-9 0,3-2 0,14 5 0,4-1 0,2-2 0,-1-1 0</inkml:trace>
  <inkml:trace contextRef="#ctx0" brushRef="#br0" timeOffset="3275">6754 2917 8027,'-71'-25'0,"5"5"0,0 17 0,-5 3 0,32 3 0,-3 3 0,-21 8 0,-3 5 0,-1 5 0,-2 4 0,12-3 0,-2 3 0,0 2-90,0 2 0,1 2 0,1 2 0,-1 4 1,0 2-1,2 1 90,4-1 0,1 1 0,0 1 0,-3 2 0,1 3 0,3 0 0,10-4 0,3 1 0,-1 2 0,-4 4 0,1 2 0,1 0 0,4-1 0,2 0 0,4-1 0,-1 18 0,7-1 0,6-3 0,5 0 0,4-4 0,6 0 0,5 0 0,5-1 0,7-1 0,7-3 0,5-10 0,7-5 0,12-3 0,6-9 0,3-11 0,3-6 0,2-1 0,2-4 0,3-9 0,0-5 0,1-2 0,-1-4 0,1-5 0,-1-7 0,-3-8 0,-2-6 0,-1-3 0,-2-4 0,-4-2 0,-3-3 0,-3-5 0,-4-3 0,-3-1 0,-3-2 0,-4-2 0,-4-2 0,-5-1 0,-4-1 0,-5-2 0,-3 1 0,-3 10 0,-1 1 0,-2-6 0,-3 2 0,-3 17 0,-2 0 48,1-4 0,-1-1-48,0 5 0,-2 1 0,-4 2 0,0 1 0,-5-28 0,-4 14 0,4 20 0,-3 17 0,7 21 0,3 37 0,7 30 0,3-29 0,1 3 0,0 16 0,0 2 0,4-1 0,1 2 0,2 5 0,1 1 0,3 3 0,2 1 0,-5-23 0,0 1 0,1-1 0,-1 2 0,1 1 0,1-3 0,6 18 0,1-1 0,-1 0 0,3-2 101,2-3 1,2-1-1,2 0 1,1-1-102,3-4 0,3-2 0,-1-7 0,4-4 0,3-7 0,3-4 0,1-7 0,2-4 0,-1-2 0,1-4 0,3-8 0,3-5 0,0-1 0,0-4 0,-8-6 0,-2-3 0,4-3 0,-1-3 0,-4-9 0,-2-3 0,3 1 0,0-1 0</inkml:trace>
  <inkml:trace contextRef="#ctx0" brushRef="#br0" timeOffset="4198">7561 2935 8027,'-5'75'0,"5"-1"0,-2-18 0,2 6 0,-9 9 0,7-23 0,0 2 0,-3 5 0,-2 2 0,-3 6 0,-3 2 0,2 2 0,0-1 0,-4-2 0,1 1 0,2 4 0,1-2 0,3-14 0,0 0 0,1 3 0,0-1 0,0-1 0,1-2 0,-3 25 0,3-37 0,0-2 0,1 20 0,-7-20 0,4-29 0,3-42 0,2-38 0,3 25 0,3-3 0,4-14 0,2-4 0,1 0 0,0-3 0,1-5 0,2-2 0,-2 22 0,2-1 0,1 0-308,0-2 0,1 0 0,2-1 308,2 0 0,3-1 0,2 1 0,0 2 0,2 2 0,2-1 0,1 0 0,2 1 0,0 0 0,1 3 0,1 1 0,-1 2 0,12-12 0,0 4 0,1 3 0,2 5-205,-4 7 1,1 4 204,7-5 0,0 6 0,-11 16 0,0 6 0,-1 6 0,-1 4 0,18 12 0,-23 15 0,-3 10 0,-6 4 0,-2 5 0,1 11 0,-2 4 0,-6 13 0,-3 4 0,-3-16 0,0 1 0,-1 1-57,-1 1 1,0 0 0,-1 1 0,1 5 0,-1 1 0,1 1 56,0 0 0,0 1 0,-1-3 0,-1-12 0,0-1 0,1 3 0,1 0 0,2 3 0,-1 1 0,1-2 0,0 6 0,0-2 0,1 0 0,3 4 0,0 1 0,1-1 0,0-4 0,1 0 0,0-1 0,1-7 0,2-1 0,0 0 0,0 0 0,2-1 0,1-3 0,9 8 0,2-2 0,3 4 0,1-1 0,0-10 0,2-4 0,1-6 0,3-4 0,-1-6 0,0-1 0</inkml:trace>
  <inkml:trace contextRef="#ctx0" brushRef="#br0" timeOffset="4725">9311 1073 8027,'5'66'0,"0"-28"0,1 3 0,0 10 0,0 2 0,2 7 0,1 1 0,1 3 0,-1 3 0,-5-15 0,-1 3 0,1 0-860,0 6 1,1 2-1,0 2 860,-1 8 0,-1 2 0,0 4 0,0-5 0,1 3 0,-2 3 0,1 0 0,-2-14 0,1 1 0,-1 1 0,0 0 0,0 0 0,0 2 0,-1 1 0,1 0 0,0 0 0,-1-1 0,1-3 0,-1-1 0,0 0 0,0 0 0,0-1 0,1 12 0,0 0 0,-1 0 0,1 1 0,0-12 0,-1 1 0,1 0 0,0-1 0,1-3 0,1 5 0,1-3 0,1 0 0,0 0 0,0 2 0,1 1 0,0 0 0,0 0 0,0 2 0,1 0 0,0-2 0,2-6 0,1-7 0,2-5 0,0 2 0,3 20 0,2 3 0,0-2 0,1-16 0,0 1 0,0-1 0</inkml:trace>
  <inkml:trace contextRef="#ctx0" brushRef="#br0" timeOffset="5389">10864 1879 8027,'-36'24'0,"-1"1"0,0 6 0,1 3 0,2-3 0,0 1 0,-6 5 0,0 2 0,-6 5 0,-2 2 0,10-11 0,-2 0 0,-2 1-129,-3 4 0,-1 0 0,-2 1 0,-7 5 0,-2 1 0,0-1 129,3-1 0,0-2 0,-1 1 0,-2 3 0,0 1 0,2-4 0,-6 5 0,2-2 0,16-11 0,0 1 0,3-2 0,0 3 0,2 0 0,-9 13 0,3 0 125,15-9 1,6-1-126,-4 31 0,61-10 0,1-42 0,7-3 0,7 7 0,4-1 0,12-1 0,3 1 0,2 7 0,0 5-12,-24-9 1,-1 2 0,0 1 0,1 3-1,-2 2 1,0 1 11,-3 4 0,-1 1 0,-1 1 0,-1 1 0,0 1 0,-4 0 0,-4 2 0,-2 0 0,-3 1 0,9 16 0,-2 2 0,0 4 0,-4-1 0,-8-13 0,-3 0 0,2 1 0,-1 1 0,2 0 0,-2 0 0,-5-6 0,0-1 0,4-5 0,1-1 0,-1 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1T14:55:44.93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16 626 8027,'-6'-42'0,"-1"0"0,5-24 0,12 8 0,10 12 0,6-6 0,5 3 0,6 8 0,8-8 0,11 1 0,-9 8 0,5 11 0,-5 8 0,8 3 0,-7 4 0,-1 3 0,4 16 0,-3 4 0,6 7 0,-14 6 0,2 3 0,-14 1 0,9 12 0,-11 2 0,4 18 0,-9-9 0,1 14 0,-1 2 0,-7 0 0,-2 7 0,-7-32 0,-1 1 0,0 0 0,-1 1 0,0 2 0,0 1 0,-1-1 0,0 0 0,-2-1 0,0 0 0,0 3 0,0 0 0,0-2 0,0 0 0,0 3 0,0-1 0,0 0 0,0-1 0,0 1 0,0 0 0,0 2 0,0-1 0,0 1 0,0 1 0,0 1 0,0 0 0,0-2 0,0 0 0,0 2 0,0 1 0,0-2 0,0-1 0,0 1 0,0-1 0,0-2 0,0 0 0,0 0 0,0 0 0,-2-1 0,0 1 0,1 1 0,0-1 0,-2 0 0,1 0 0,0-1 0,2 0 0,-2-4 0,0 0 0,2 33 0,0-30 0,0-2 0,0 15 0,0 12 0,4-12 0,2-6 0,9-5 0,3-6 0,8-7 0,3-7 0,5-11 0,2-13 0,1-10 0,6-5 0,-3-12 0,5-7 0,3-13 0,-1-8 0,-23 22 0,0-1 0,2-2 0,-1-1 0,-1-2 0,0-3 0,0-2 0,-1-3 0,1-1 0,-2-2 0,1 0 0,-2-2 0,-1-3 0,0-2 0,1-4 0,-2 1 0,-4 8 0,-1 0 0,2-12 0,0-1 0,-4 10 0,-1 0 0,2-3 0,-1-1 0,-2-2 0,-1 0 0,0 1 0,-1-1 0,-2 1 0,-1-1 0,2-1 0,-2 1 0,-2 0 0,0 0 0,-1 3 0,0 1 0,-3 7 0,1 1 0,-2-1 0,1 2 0,-4-18 0,-1 21 0,-1 0 0,-7-8 0,-2-1 0,2 17 0,3 4 0,2 11 0,1 14 0,2 17 0,2 7 0,5 24 0,2 3 0,6 13 0,4 10 0,-2-29 0,2 0 0,-1 4 0,2 0 0,3 2 0,0 0 0,0 2 0,0 0 0,1 2 0,1 0 0,-1 1 0,1 0 0,-1 3 0,1 0 0,5 11 0,1-1 0,-9-13 0,1 1 0,5 14 0,1 1 0,-7-14 0,-1 2 0,6 12 0,-1 2 0,-4-11 0,-1 0 0,2 6 0,0 0 0,-3-4 0,-1 0 0,3 11 0,-1 1 0,-2-8 0,0 2 0,-3-11 0,1 3 0,-1-5 0,2 4 0,-2-2 0,3 12 0,0 2 0,-1 1 0,-2-1 0,-1-13 0,-1-1 0,1 10 0,-1 1 0,1-1 0,-1 1 0,1 3 0,-1 1 0,-1-3 0,0 0 0,-2 3 0,-1-1 0,-2-15 0,-1-1 0,0 7 0,-2 2 0,1-3 0,0 0 0,0 1 0,-2 0 0,0-1 0,-1-1 0,-1-1 0,-2-2 0,-2-2 0,-1-1 0,1-2 0,-1 0 0,-1-3 0,-1-1 0,0 1 0,-1 0 0,-2-3 0,-1-1 0,1 3 0,-2-2 0,-3-3 0,0-2 0,-1 3 0,0-2 0,-1-1 0,0-1 0,-2-1 0,-1-1 0,0-1 0,-1-2 0,1-1 0,-2-2 0,-29 25 0,-3-5 0,-5-6 0,30-23 0,-2-2 0,-36 9 0,-3-4 0,0-8 0,35-8 0,-1-1 0,0-2 0,0-2 0,1 2 0,0-2 0,-3-11 0,-1-2 0,2 2 0,-1-2 0,0-6 0,0-2 0,0 1 0,1-3 0,1-5 0,0-2 0,3-2 0,0-2 0,0 0 0,2-2 0,0-1 0,1-1 0,3-1 0,1 0 0,0-1 0,1-1 0,3 1 0,0-1 0,2 0 0,1 1 0,1 1 0,3 0 0,-13-29 0,13 23 0,1 2 0,-2-8 0,-6-17 0,6 14 0,7 0 0,-11 6 0,1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1T14:57:50.26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1507 331 8027,'-42'-9'0,"0"-1"0,1 0 0,1 2 0,-26 5 0,-4 0 0,-7 3 0,0 4 0,36 1 0,0 3 0,-4 3 0,-2 3 0,-1 3 0,-1 2 0,-1 6 0,0 2 0,2 0 0,2 0 0,0 4 0,-1 2 0,-5 6 0,-1 1 0,7-2 0,1 4 0,0 6 0,4 1 0,14-11 0,4 2 0,-5 11 0,1 1 0,2-2 0,4 1 0,4 3 0,4 2 0,2-4 0,2 1 0,2 2 0,4 0 0,2 2 0,3 1 0,3-4 0,2 0 0,5 5 0,5-3 0,4-12 0,5-1 0,6 12 0,5-1 0,2-9 0,4-2 0,7 5 0,5-5 0,0-11 0,4-7 0,4 1 0,2-6 0,5-7 0,2-5 0,3 0 0,1-4-368,1-7 0,0-4 368,-1-5 0,-2-6 0,-25-1 0,-1-3 0,-1-2 0,-1-3 0,0-1 0,-1-3 0,-3-3 0,-1-1 0,0-3 0,0-2 0,0-2 0,-2-2 0,-2-2 0,-2-2 0,-1-1 0,0 0 0,-1-2 0,-2-1 0,-4 0 0,-2-2 0,-1 1 0,-1-1 0,-2-1 0,-2 1 0,-3 0 0,-2 1 0,-2 0 0,2-23 0,-4 1 0,-4 8 0,-4-1 0,-3 14 0,-2-2 0,-3 3 0,-6-3 0,-4 2-170,-6-10 1,-4 2 169,-5 4 0,-4 5 0,-1 16 0,-3 4-72,-3-6 0,-1 3 72,0 9 0,0 3 0,4 4 0,0 5 0,-36 0 0,9 11 0,7 26 699,11 15-699,9 15 0,18 18 0,14-33 0,2 3 0,2 8 0,4 0 0,8-1 0,4 0 0,4 4 0,4 1 0,6-1 0,6-1 0,4-1 0,5 0 0,4 2 0,2-2 0,-7-8 0,1-3 0,9 2 0,2-4 0,-3-6 0,0-2 0,3-2 0,2-3 90,2-5 0,1-5 0,-2-4 0,0-2-90,0-3 0,-1-5 0,-1-7 0,-1-3 0,-1-3 0,-1-4 0,0-7 0,-3-4 40,-3-2 0,-3-4 0,0-4 0,-1-3-40,-4 1 0,-3-1 0,-6 6 0,-3-1 0,-2-4 0,-3 0 0,-6 3 0,-3 1 0,8-35 0,-10 6 0,-4 10 0,-5 17 0,-15 11 0,-4 14 0,-11 9 0,4 23 0,1 14 0,-1 16 0,11 16 0,6-26 0,0 1 0,3 10 0,1 1 0,-1 0 0,0 2 0,3 9 0,1 1 0,-1-14 0,2 2 0,1 15 0,0 1 0,0-11 0,0-1 0,0 4 0,0 0 0,0 4 0,0 1 0,-1 4 0,2 1 0,2-6 0,2 0 0,0 1 0,4-2 0,2-8 0,4-3 0,2-2 0,3-2 0,2 2 0,4-1 0,6-1 0,2-6 0,-3-13 0,2-5 0,10 4 0,4-7 0,-5-12 0,1-5 0,9 3 0,1-3 0,0-12 0,0-5 0,3-3 0,0-4 0,-4-9 0,-2-5-55,0-8 1,-2-6-1,-14 7 1,0-2-1,-1-3 55,1-4 0,-1-2 0,-3 0 0,-3 3 0,-2 1 0,-3-1 0,2-22 0,-3 0 0,-6 22 0,0-1 0,-3 3 0,-1-4 0,-2 0 0,5-11 0,-1 0 0,-7 15 0,0 3 0,-1 4 0,1 1 0,2-26 0,-3 24 0,-1 35 0,-4 40 0,-2 6 0,0 8 0,1 19 0,1 5 0,-1-14 0,0 2 0,0 2 0,1 5 0,-1 0 0,1 1 0,2-3 0,0 1 0,1-1-306,1 4 0,0 0 0,2 0 306,2-2 0,2 0 0,2-1 0,4 2 0,4-1 0,1 0 0,2-4 0,1-1 0,4-1-57,1-4 0,4-3 1,4-2-1,7-3 0,4-3 1,4-4 56,3-3 0,3-4 0,3-3 0,4-5 0,2-4 0,2-5 0,-12-9 0,1-3 0,1-3 0,2-2-112,8-2 0,3-3 0,-2-1 0,-7 0 0,17 1 0,-5-3 0,-20-4 1,0-1-1,1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FB3FA-72B5-8E4B-B74E-2109D0785D2C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580A5-2FD2-8144-9882-50162C14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8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0350" y="698500"/>
            <a:ext cx="6207125" cy="34925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8393D58-1A4C-0F49-868C-F5909555A9B2}" type="slidenum">
              <a:rPr lang="en-GB" altLang="en-US" sz="1100"/>
              <a:pPr>
                <a:spcBef>
                  <a:spcPct val="0"/>
                </a:spcBef>
              </a:pPr>
              <a:t>10</a:t>
            </a:fld>
            <a:endParaRPr lang="en-GB" altLang="en-US" sz="1100"/>
          </a:p>
        </p:txBody>
      </p:sp>
    </p:spTree>
    <p:extLst>
      <p:ext uri="{BB962C8B-B14F-4D97-AF65-F5344CB8AC3E}">
        <p14:creationId xmlns:p14="http://schemas.microsoft.com/office/powerpoint/2010/main" val="55915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67331-279C-D24C-9E1F-C6B2DD777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000" y="367410"/>
            <a:ext cx="32400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5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27E8B2-FFB1-F843-AF2B-8C0FD1DF9259}"/>
              </a:ext>
            </a:extLst>
          </p:cNvPr>
          <p:cNvSpPr/>
          <p:nvPr/>
        </p:nvSpPr>
        <p:spPr>
          <a:xfrm>
            <a:off x="240000" y="0"/>
            <a:ext cx="11952000" cy="90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069C34-A3A5-0144-9EDF-59C03451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56" y="1"/>
            <a:ext cx="11745845" cy="899998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rgbClr val="FFFFFF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BBE4D-4EEC-4340-8C9C-379F01844122}"/>
              </a:ext>
            </a:extLst>
          </p:cNvPr>
          <p:cNvSpPr/>
          <p:nvPr/>
        </p:nvSpPr>
        <p:spPr>
          <a:xfrm>
            <a:off x="0" y="0"/>
            <a:ext cx="240000" cy="90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EA2211-E29F-7442-824C-6164F873A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157" y="1416649"/>
            <a:ext cx="11562964" cy="4877471"/>
          </a:xfrm>
          <a:prstGeom prst="rect">
            <a:avLst/>
          </a:prstGeom>
        </p:spPr>
        <p:txBody>
          <a:bodyPr/>
          <a:lstStyle>
            <a:lvl1pPr>
              <a:spcBef>
                <a:spcPts val="1600"/>
              </a:spcBef>
              <a:spcAft>
                <a:spcPts val="600"/>
              </a:spcAft>
              <a:buClr>
                <a:schemeClr val="accent2"/>
              </a:buCl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77"/>
              </a:defRPr>
            </a:lvl1pPr>
            <a:lvl2pPr>
              <a:spcBef>
                <a:spcPts val="0"/>
              </a:spcBef>
              <a:defRPr sz="2300">
                <a:solidFill>
                  <a:schemeClr val="accent2"/>
                </a:solidFill>
                <a:latin typeface="PT Sans" panose="020B0503020203020204" pitchFamily="34" charset="77"/>
              </a:defRPr>
            </a:lvl2pPr>
            <a:lvl3pPr>
              <a:buClr>
                <a:schemeClr val="accent1"/>
              </a:buClr>
              <a:defRPr>
                <a:latin typeface="PT Sans" panose="020B0503020203020204" pitchFamily="34" charset="77"/>
              </a:defRPr>
            </a:lvl3pPr>
            <a:lvl4pPr>
              <a:buClr>
                <a:schemeClr val="accent1"/>
              </a:buClr>
              <a:defRPr>
                <a:latin typeface="PT Sans" panose="020B0503020203020204" pitchFamily="34" charset="77"/>
              </a:defRPr>
            </a:lvl4pPr>
            <a:lvl5pPr>
              <a:buClr>
                <a:schemeClr val="accent1"/>
              </a:buClr>
              <a:defRPr>
                <a:latin typeface="PT Sans" panose="020B0503020203020204" pitchFamily="34" charset="77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B9ED10-9384-054C-94EA-11A46863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319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5A15898-D6BF-2047-895D-0F9778432D78}"/>
              </a:ext>
            </a:extLst>
          </p:cNvPr>
          <p:cNvSpPr txBox="1">
            <a:spLocks/>
          </p:cNvSpPr>
          <p:nvPr userDrawn="1"/>
        </p:nvSpPr>
        <p:spPr>
          <a:xfrm>
            <a:off x="446156" y="6319838"/>
            <a:ext cx="379454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2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chemeClr val="accent1"/>
                </a:solidFill>
              </a:rPr>
              <a:t>Inclusive social protection: </a:t>
            </a:r>
            <a:r>
              <a:rPr lang="en-US" sz="1400"/>
              <a:t>Making the case</a:t>
            </a:r>
          </a:p>
        </p:txBody>
      </p:sp>
    </p:spTree>
    <p:extLst>
      <p:ext uri="{BB962C8B-B14F-4D97-AF65-F5344CB8AC3E}">
        <p14:creationId xmlns:p14="http://schemas.microsoft.com/office/powerpoint/2010/main" val="195887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27E8B2-FFB1-F843-AF2B-8C0FD1DF9259}"/>
              </a:ext>
            </a:extLst>
          </p:cNvPr>
          <p:cNvSpPr/>
          <p:nvPr/>
        </p:nvSpPr>
        <p:spPr>
          <a:xfrm>
            <a:off x="240000" y="0"/>
            <a:ext cx="11952000" cy="90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069C34-A3A5-0144-9EDF-59C03451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56" y="1"/>
            <a:ext cx="11745845" cy="899998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rgbClr val="FFFFFF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BBE4D-4EEC-4340-8C9C-379F01844122}"/>
              </a:ext>
            </a:extLst>
          </p:cNvPr>
          <p:cNvSpPr/>
          <p:nvPr/>
        </p:nvSpPr>
        <p:spPr>
          <a:xfrm>
            <a:off x="0" y="0"/>
            <a:ext cx="240000" cy="90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EA2211-E29F-7442-824C-6164F873A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157" y="1416649"/>
            <a:ext cx="11562964" cy="4877471"/>
          </a:xfrm>
          <a:prstGeom prst="rect">
            <a:avLst/>
          </a:prstGeom>
        </p:spPr>
        <p:txBody>
          <a:bodyPr/>
          <a:lstStyle>
            <a:lvl1pPr>
              <a:spcBef>
                <a:spcPts val="1600"/>
              </a:spcBef>
              <a:spcAft>
                <a:spcPts val="600"/>
              </a:spcAft>
              <a:buClr>
                <a:schemeClr val="accent2"/>
              </a:buCl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77"/>
              </a:defRPr>
            </a:lvl1pPr>
            <a:lvl2pPr>
              <a:spcBef>
                <a:spcPts val="0"/>
              </a:spcBef>
              <a:defRPr sz="2300">
                <a:solidFill>
                  <a:schemeClr val="accent2"/>
                </a:solidFill>
                <a:latin typeface="PT Sans" panose="020B0503020203020204" pitchFamily="34" charset="77"/>
              </a:defRPr>
            </a:lvl2pPr>
            <a:lvl3pPr>
              <a:buClr>
                <a:schemeClr val="accent1"/>
              </a:buClr>
              <a:defRPr>
                <a:latin typeface="PT Sans" panose="020B0503020203020204" pitchFamily="34" charset="77"/>
              </a:defRPr>
            </a:lvl3pPr>
            <a:lvl4pPr>
              <a:buClr>
                <a:schemeClr val="accent1"/>
              </a:buClr>
              <a:defRPr>
                <a:latin typeface="PT Sans" panose="020B0503020203020204" pitchFamily="34" charset="77"/>
              </a:defRPr>
            </a:lvl4pPr>
            <a:lvl5pPr>
              <a:buClr>
                <a:schemeClr val="accent1"/>
              </a:buClr>
              <a:defRPr>
                <a:latin typeface="PT Sans" panose="020B0503020203020204" pitchFamily="34" charset="77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B9ED10-9384-054C-94EA-11A46863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319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/>
              <a:t>Development Pathways </a:t>
            </a:r>
            <a:fld id="{1D9190E0-4A6E-E54A-84A5-671457B8C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5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3F1BB4B-E3C5-444C-8830-B5BE4A8F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56" y="447799"/>
            <a:ext cx="11745845" cy="611819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accent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0058C1-07E3-EE40-82B8-01D26DF757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157" y="1416649"/>
            <a:ext cx="11562964" cy="4877471"/>
          </a:xfrm>
          <a:prstGeom prst="rect">
            <a:avLst/>
          </a:prstGeom>
        </p:spPr>
        <p:txBody>
          <a:bodyPr/>
          <a:lstStyle>
            <a:lvl1pPr>
              <a:spcBef>
                <a:spcPts val="1600"/>
              </a:spcBef>
              <a:spcAft>
                <a:spcPts val="600"/>
              </a:spcAft>
              <a:buClr>
                <a:schemeClr val="accent2"/>
              </a:buCl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77"/>
              </a:defRPr>
            </a:lvl1pPr>
            <a:lvl2pPr>
              <a:spcBef>
                <a:spcPts val="0"/>
              </a:spcBef>
              <a:defRPr sz="2300">
                <a:solidFill>
                  <a:schemeClr val="accent2"/>
                </a:solidFill>
                <a:latin typeface="PT Sans" panose="020B0503020203020204" pitchFamily="34" charset="77"/>
              </a:defRPr>
            </a:lvl2pPr>
            <a:lvl3pPr>
              <a:buClr>
                <a:schemeClr val="accent1"/>
              </a:buClr>
              <a:defRPr>
                <a:latin typeface="PT Sans" panose="020B0503020203020204" pitchFamily="34" charset="77"/>
              </a:defRPr>
            </a:lvl3pPr>
            <a:lvl4pPr>
              <a:buClr>
                <a:schemeClr val="accent1"/>
              </a:buClr>
              <a:defRPr>
                <a:latin typeface="PT Sans" panose="020B0503020203020204" pitchFamily="34" charset="77"/>
              </a:defRPr>
            </a:lvl4pPr>
            <a:lvl5pPr>
              <a:buClr>
                <a:schemeClr val="accent1"/>
              </a:buClr>
              <a:defRPr>
                <a:latin typeface="PT Sans" panose="020B0503020203020204" pitchFamily="34" charset="77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9C65AF-B7CD-A447-BEFF-12515540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319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C9C9881-3681-6442-A2C0-E5DBDED41517}"/>
              </a:ext>
            </a:extLst>
          </p:cNvPr>
          <p:cNvSpPr txBox="1">
            <a:spLocks/>
          </p:cNvSpPr>
          <p:nvPr userDrawn="1"/>
        </p:nvSpPr>
        <p:spPr>
          <a:xfrm>
            <a:off x="446155" y="6319838"/>
            <a:ext cx="37282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2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chemeClr val="accent1"/>
                </a:solidFill>
              </a:rPr>
              <a:t>Inclusive social protection: </a:t>
            </a:r>
            <a:r>
              <a:rPr lang="en-US" sz="1400"/>
              <a:t>Making the case</a:t>
            </a:r>
          </a:p>
        </p:txBody>
      </p:sp>
    </p:spTree>
    <p:extLst>
      <p:ext uri="{BB962C8B-B14F-4D97-AF65-F5344CB8AC3E}">
        <p14:creationId xmlns:p14="http://schemas.microsoft.com/office/powerpoint/2010/main" val="159820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9C65AF-B7CD-A447-BEFF-12515540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319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/>
              <a:t>Development Pathways </a:t>
            </a:r>
            <a:fld id="{1D9190E0-4A6E-E54A-84A5-671457B8C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76899A-B4F1-364F-9493-EB10C95A1644}"/>
              </a:ext>
            </a:extLst>
          </p:cNvPr>
          <p:cNvSpPr/>
          <p:nvPr userDrawn="1"/>
        </p:nvSpPr>
        <p:spPr>
          <a:xfrm>
            <a:off x="0" y="0"/>
            <a:ext cx="12192000" cy="4428310"/>
          </a:xfrm>
          <a:prstGeom prst="rect">
            <a:avLst/>
          </a:prstGeom>
          <a:solidFill>
            <a:schemeClr val="accent1"/>
          </a:solidFill>
          <a:ln>
            <a:solidFill>
              <a:srgbClr val="0045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66AB0-F0C3-0142-A7AC-207F78AF076C}"/>
              </a:ext>
            </a:extLst>
          </p:cNvPr>
          <p:cNvSpPr/>
          <p:nvPr userDrawn="1"/>
        </p:nvSpPr>
        <p:spPr>
          <a:xfrm>
            <a:off x="-1" y="4428310"/>
            <a:ext cx="12192001" cy="24296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F1BB4B-E3C5-444C-8830-B5BE4A8F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78" y="3123091"/>
            <a:ext cx="11745845" cy="611819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 b="1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9C65AF-B7CD-A447-BEFF-12515540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319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8B4269-939F-0644-B032-BE4B73790872}"/>
              </a:ext>
            </a:extLst>
          </p:cNvPr>
          <p:cNvSpPr txBox="1">
            <a:spLocks/>
          </p:cNvSpPr>
          <p:nvPr userDrawn="1"/>
        </p:nvSpPr>
        <p:spPr>
          <a:xfrm>
            <a:off x="446155" y="6319838"/>
            <a:ext cx="39138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2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chemeClr val="accent1"/>
                </a:solidFill>
              </a:rPr>
              <a:t>Inclusive social protection: </a:t>
            </a:r>
            <a:r>
              <a:rPr lang="en-US" sz="1400">
                <a:solidFill>
                  <a:schemeClr val="bg1"/>
                </a:solidFill>
              </a:rPr>
              <a:t>Making the case</a:t>
            </a:r>
          </a:p>
        </p:txBody>
      </p:sp>
    </p:spTree>
    <p:extLst>
      <p:ext uri="{BB962C8B-B14F-4D97-AF65-F5344CB8AC3E}">
        <p14:creationId xmlns:p14="http://schemas.microsoft.com/office/powerpoint/2010/main" val="88997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0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4" r:id="rId5"/>
    <p:sldLayoutId id="2147483653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PT Sans" panose="020B0503020203020204" pitchFamily="34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00.png"/><Relationship Id="rId7" Type="http://schemas.openxmlformats.org/officeDocument/2006/relationships/image" Target="../media/image5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51.png"/><Relationship Id="rId4" Type="http://schemas.openxmlformats.org/officeDocument/2006/relationships/customXml" Target="../ink/ink2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91F8-875D-7841-BFFF-06F800833867}"/>
              </a:ext>
            </a:extLst>
          </p:cNvPr>
          <p:cNvSpPr txBox="1">
            <a:spLocks/>
          </p:cNvSpPr>
          <p:nvPr/>
        </p:nvSpPr>
        <p:spPr>
          <a:xfrm>
            <a:off x="377239" y="2302622"/>
            <a:ext cx="11612880" cy="42337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>
              <a:defRPr/>
            </a:pPr>
            <a:r>
              <a:rPr lang="en-GB" sz="3600" kern="0" dirty="0">
                <a:solidFill>
                  <a:srgbClr val="05346B"/>
                </a:solidFill>
                <a:latin typeface="PT Sans" panose="020B0503020203020204" pitchFamily="34" charset="77"/>
              </a:rPr>
              <a:t>“The Poor”: a fictional construct</a:t>
            </a:r>
          </a:p>
          <a:p>
            <a:pPr>
              <a:defRPr/>
            </a:pPr>
            <a:endParaRPr lang="en-GB" sz="3600" kern="0" dirty="0">
              <a:solidFill>
                <a:srgbClr val="05346B"/>
              </a:solidFill>
              <a:latin typeface="PT Sans" panose="020B0503020203020204" pitchFamily="34" charset="77"/>
            </a:endParaRPr>
          </a:p>
          <a:p>
            <a:pPr>
              <a:defRPr/>
            </a:pPr>
            <a:r>
              <a:rPr lang="en-GB" sz="2800" kern="0" dirty="0">
                <a:solidFill>
                  <a:srgbClr val="05346B"/>
                </a:solidFill>
                <a:latin typeface="PT Sans" panose="020B0503020203020204" pitchFamily="34" charset="77"/>
              </a:rPr>
              <a:t>Implications for targeting</a:t>
            </a:r>
          </a:p>
          <a:p>
            <a:pPr>
              <a:defRPr/>
            </a:pPr>
            <a:r>
              <a:rPr lang="en-GB" sz="2800" kern="0" dirty="0">
                <a:solidFill>
                  <a:srgbClr val="05346B"/>
                </a:solidFill>
                <a:latin typeface="PT Sans" panose="020B0503020203020204" pitchFamily="34" charset="77"/>
              </a:rPr>
              <a:t> </a:t>
            </a:r>
          </a:p>
          <a:p>
            <a:pPr lvl="0">
              <a:defRPr/>
            </a:pPr>
            <a:r>
              <a:rPr lang="en-GB" sz="2400" b="0" kern="0" dirty="0">
                <a:solidFill>
                  <a:srgbClr val="05346B"/>
                </a:solidFill>
                <a:latin typeface="PT Sans" panose="020B0503020203020204" pitchFamily="34" charset="77"/>
              </a:rPr>
              <a:t>Stephen Kidd</a:t>
            </a:r>
          </a:p>
          <a:p>
            <a:pPr lvl="0">
              <a:defRPr/>
            </a:pPr>
            <a:endParaRPr lang="en-GB" sz="2400" b="0" kern="0" dirty="0">
              <a:solidFill>
                <a:srgbClr val="05346B"/>
              </a:solidFill>
              <a:latin typeface="PT Sans" panose="020B0503020203020204" pitchFamily="34" charset="77"/>
            </a:endParaRPr>
          </a:p>
          <a:p>
            <a:pPr lvl="0">
              <a:defRPr/>
            </a:pPr>
            <a:r>
              <a:rPr lang="en-GB" sz="2400" b="0" kern="0" dirty="0">
                <a:solidFill>
                  <a:srgbClr val="05346B"/>
                </a:solidFill>
                <a:latin typeface="PT Sans" panose="020B0503020203020204" pitchFamily="34" charset="77"/>
              </a:rPr>
              <a:t>30</a:t>
            </a:r>
            <a:r>
              <a:rPr lang="en-GB" sz="2400" b="0" kern="0" baseline="30000" dirty="0">
                <a:solidFill>
                  <a:srgbClr val="05346B"/>
                </a:solidFill>
                <a:latin typeface="PT Sans" panose="020B0503020203020204" pitchFamily="34" charset="77"/>
              </a:rPr>
              <a:t>th</a:t>
            </a:r>
            <a:r>
              <a:rPr lang="en-GB" sz="2400" b="0" kern="0" dirty="0">
                <a:solidFill>
                  <a:srgbClr val="05346B"/>
                </a:solidFill>
                <a:latin typeface="PT Sans" panose="020B0503020203020204" pitchFamily="34" charset="77"/>
              </a:rPr>
              <a:t> May 2023</a:t>
            </a:r>
          </a:p>
          <a:p>
            <a:pPr lvl="0">
              <a:defRPr/>
            </a:pPr>
            <a:endParaRPr lang="en-GB" sz="2400" b="0" kern="0" dirty="0">
              <a:solidFill>
                <a:srgbClr val="05346B"/>
              </a:solidFill>
              <a:latin typeface="PT Sans" panose="020B0503020203020204" pitchFamily="34" charset="77"/>
            </a:endParaRPr>
          </a:p>
          <a:p>
            <a:pPr lvl="0">
              <a:defRPr/>
            </a:pPr>
            <a:endParaRPr lang="en-GB" sz="2400" b="0" kern="0" dirty="0">
              <a:solidFill>
                <a:srgbClr val="05346B"/>
              </a:solidFill>
              <a:latin typeface="PT Sans" panose="020B0503020203020204" pitchFamily="34" charset="77"/>
            </a:endParaRPr>
          </a:p>
          <a:p>
            <a:pPr>
              <a:defRPr/>
            </a:pPr>
            <a:endParaRPr lang="en-US" sz="2000" kern="0" dirty="0">
              <a:solidFill>
                <a:srgbClr val="05346B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779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4297-4A08-6546-B553-D6058B9C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Poverty-targeted schemes always have high exclusion errors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5DA172-1EBD-EC41-9353-BC64A3850E1D}"/>
              </a:ext>
            </a:extLst>
          </p:cNvPr>
          <p:cNvGraphicFramePr/>
          <p:nvPr/>
        </p:nvGraphicFramePr>
        <p:xfrm>
          <a:off x="2887063" y="990975"/>
          <a:ext cx="6752492" cy="578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EA6B0B35-DB1E-6947-812C-9E50E518B8DF}"/>
              </a:ext>
            </a:extLst>
          </p:cNvPr>
          <p:cNvSpPr/>
          <p:nvPr/>
        </p:nvSpPr>
        <p:spPr>
          <a:xfrm>
            <a:off x="2887063" y="2200302"/>
            <a:ext cx="5578354" cy="51160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68D5C8-2CFE-3643-B07D-143D7BE4FDD5}"/>
              </a:ext>
            </a:extLst>
          </p:cNvPr>
          <p:cNvSpPr/>
          <p:nvPr/>
        </p:nvSpPr>
        <p:spPr>
          <a:xfrm>
            <a:off x="2917902" y="2547080"/>
            <a:ext cx="5547515" cy="51160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D791E-318B-E347-A9DF-D0F6AF2A7202}"/>
              </a:ext>
            </a:extLst>
          </p:cNvPr>
          <p:cNvSpPr txBox="1"/>
          <p:nvPr/>
        </p:nvSpPr>
        <p:spPr>
          <a:xfrm>
            <a:off x="780133" y="2618216"/>
            <a:ext cx="11336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Pakistan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44F6C1-9578-1644-8333-730B5F5A0434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1998456" y="2456104"/>
            <a:ext cx="888607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539D48-CF19-0342-98A8-3781D777215F}"/>
              </a:ext>
            </a:extLst>
          </p:cNvPr>
          <p:cNvCxnSpPr>
            <a:cxnSpLocks/>
          </p:cNvCxnSpPr>
          <p:nvPr/>
        </p:nvCxnSpPr>
        <p:spPr>
          <a:xfrm>
            <a:off x="1889153" y="2826708"/>
            <a:ext cx="1028749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B3EAB-AABA-4343-9A12-58C64C5899D2}"/>
              </a:ext>
            </a:extLst>
          </p:cNvPr>
          <p:cNvSpPr txBox="1"/>
          <p:nvPr/>
        </p:nvSpPr>
        <p:spPr>
          <a:xfrm>
            <a:off x="780133" y="225478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Indonesia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D0F14-6445-424A-8272-16223035F27B}"/>
              </a:ext>
            </a:extLst>
          </p:cNvPr>
          <p:cNvSpPr txBox="1"/>
          <p:nvPr/>
        </p:nvSpPr>
        <p:spPr>
          <a:xfrm>
            <a:off x="8465417" y="26182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73%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4D3696-B115-A44D-9E15-6FBC463D5B99}"/>
              </a:ext>
            </a:extLst>
          </p:cNvPr>
          <p:cNvSpPr txBox="1"/>
          <p:nvPr/>
        </p:nvSpPr>
        <p:spPr>
          <a:xfrm>
            <a:off x="8465417" y="22547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82%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B8705F-2DDC-C54F-B4AE-7ABE48463DB2}"/>
              </a:ext>
            </a:extLst>
          </p:cNvPr>
          <p:cNvSpPr/>
          <p:nvPr/>
        </p:nvSpPr>
        <p:spPr>
          <a:xfrm>
            <a:off x="2887063" y="5758062"/>
            <a:ext cx="3913787" cy="42770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F22E3-CE32-B049-8CCA-7C86D290E51C}"/>
              </a:ext>
            </a:extLst>
          </p:cNvPr>
          <p:cNvSpPr txBox="1"/>
          <p:nvPr/>
        </p:nvSpPr>
        <p:spPr>
          <a:xfrm>
            <a:off x="704136" y="5758062"/>
            <a:ext cx="267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Philippines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B8FFC3-9F25-3948-8ECC-9224D0B8D357}"/>
              </a:ext>
            </a:extLst>
          </p:cNvPr>
          <p:cNvCxnSpPr>
            <a:cxnSpLocks/>
          </p:cNvCxnSpPr>
          <p:nvPr/>
        </p:nvCxnSpPr>
        <p:spPr>
          <a:xfrm>
            <a:off x="2066733" y="5981350"/>
            <a:ext cx="82033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22AEBF-AFC0-4647-89A8-9DCEDA0A5F42}"/>
              </a:ext>
            </a:extLst>
          </p:cNvPr>
          <p:cNvSpPr txBox="1"/>
          <p:nvPr/>
        </p:nvSpPr>
        <p:spPr>
          <a:xfrm>
            <a:off x="6800850" y="57580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442CA-6193-9663-A959-604E6B9425D1}"/>
              </a:ext>
            </a:extLst>
          </p:cNvPr>
          <p:cNvSpPr txBox="1"/>
          <p:nvPr/>
        </p:nvSpPr>
        <p:spPr>
          <a:xfrm>
            <a:off x="780133" y="1202557"/>
            <a:ext cx="267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Guatemala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E56D72-6007-E687-18CA-88AC08AB1044}"/>
              </a:ext>
            </a:extLst>
          </p:cNvPr>
          <p:cNvCxnSpPr>
            <a:cxnSpLocks/>
          </p:cNvCxnSpPr>
          <p:nvPr/>
        </p:nvCxnSpPr>
        <p:spPr>
          <a:xfrm>
            <a:off x="2118014" y="1394681"/>
            <a:ext cx="82033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F216830-34DB-CDD8-DAD4-F58AC6284180}"/>
              </a:ext>
            </a:extLst>
          </p:cNvPr>
          <p:cNvSpPr/>
          <p:nvPr/>
        </p:nvSpPr>
        <p:spPr>
          <a:xfrm>
            <a:off x="2946582" y="1184965"/>
            <a:ext cx="6358355" cy="42770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B03F3-F5AF-FD32-6161-9FF2C8680859}"/>
              </a:ext>
            </a:extLst>
          </p:cNvPr>
          <p:cNvSpPr txBox="1"/>
          <p:nvPr/>
        </p:nvSpPr>
        <p:spPr>
          <a:xfrm>
            <a:off x="9282011" y="12378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96%</a:t>
            </a:r>
          </a:p>
        </p:txBody>
      </p:sp>
    </p:spTree>
    <p:extLst>
      <p:ext uri="{BB962C8B-B14F-4D97-AF65-F5344CB8AC3E}">
        <p14:creationId xmlns:p14="http://schemas.microsoft.com/office/powerpoint/2010/main" val="39094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/>
      <p:bldP spid="7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22" grpId="0"/>
      <p:bldP spid="4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3547E-CB8E-104A-99B1-CB95156F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Arbitrariness of PMT: example of Bangladesh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B62EF69-1453-7F4B-9AF0-90782A11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528" y="893598"/>
            <a:ext cx="8781099" cy="5848635"/>
          </a:xfrm>
          <a:prstGeom prst="rect">
            <a:avLst/>
          </a:prstGeom>
        </p:spPr>
      </p:pic>
      <p:pic>
        <p:nvPicPr>
          <p:cNvPr id="9" name="Picture 8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629DFE9A-99D2-AF46-8CA7-0A59F9ADB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28" y="899999"/>
            <a:ext cx="8781098" cy="58123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577FFE-6EE0-0144-82F6-46274DA40227}"/>
              </a:ext>
            </a:extLst>
          </p:cNvPr>
          <p:cNvCxnSpPr>
            <a:cxnSpLocks/>
          </p:cNvCxnSpPr>
          <p:nvPr/>
        </p:nvCxnSpPr>
        <p:spPr>
          <a:xfrm flipV="1">
            <a:off x="2790145" y="1271588"/>
            <a:ext cx="7582580" cy="460255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108826-89D7-D641-9A32-D733DDED0701}"/>
              </a:ext>
            </a:extLst>
          </p:cNvPr>
          <p:cNvCxnSpPr>
            <a:cxnSpLocks/>
          </p:cNvCxnSpPr>
          <p:nvPr/>
        </p:nvCxnSpPr>
        <p:spPr>
          <a:xfrm>
            <a:off x="4326576" y="1271588"/>
            <a:ext cx="0" cy="460255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CDD1AE-89A7-024A-BB61-CA06CB65B54D}"/>
              </a:ext>
            </a:extLst>
          </p:cNvPr>
          <p:cNvCxnSpPr>
            <a:cxnSpLocks/>
          </p:cNvCxnSpPr>
          <p:nvPr/>
        </p:nvCxnSpPr>
        <p:spPr>
          <a:xfrm>
            <a:off x="2885704" y="4952010"/>
            <a:ext cx="74870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0252DE2-5EBE-A142-AC64-550DED57FBA0}"/>
              </a:ext>
            </a:extLst>
          </p:cNvPr>
          <p:cNvSpPr/>
          <p:nvPr/>
        </p:nvSpPr>
        <p:spPr>
          <a:xfrm>
            <a:off x="2844202" y="1241679"/>
            <a:ext cx="914400" cy="9144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12BC43-5527-FC41-AF74-2D365359ABA2}"/>
              </a:ext>
            </a:extLst>
          </p:cNvPr>
          <p:cNvSpPr/>
          <p:nvPr/>
        </p:nvSpPr>
        <p:spPr>
          <a:xfrm>
            <a:off x="8944655" y="4989651"/>
            <a:ext cx="914400" cy="9144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8F33DC-1CE0-A641-9144-882A45308117}"/>
              </a:ext>
            </a:extLst>
          </p:cNvPr>
          <p:cNvSpPr txBox="1"/>
          <p:nvPr/>
        </p:nvSpPr>
        <p:spPr>
          <a:xfrm>
            <a:off x="2790145" y="1271588"/>
            <a:ext cx="153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Inclusion errors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74FDCA-A05F-B542-A3AE-A23A8738C6F6}"/>
              </a:ext>
            </a:extLst>
          </p:cNvPr>
          <p:cNvSpPr txBox="1"/>
          <p:nvPr/>
        </p:nvSpPr>
        <p:spPr>
          <a:xfrm>
            <a:off x="8929687" y="5123685"/>
            <a:ext cx="153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Exclusion errors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E178B9-12EB-E349-9129-BF054EB7F288}"/>
              </a:ext>
            </a:extLst>
          </p:cNvPr>
          <p:cNvCxnSpPr>
            <a:cxnSpLocks/>
          </p:cNvCxnSpPr>
          <p:nvPr/>
        </p:nvCxnSpPr>
        <p:spPr>
          <a:xfrm>
            <a:off x="2015416" y="5456470"/>
            <a:ext cx="1492506" cy="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>
            <a:extLst>
              <a:ext uri="{FF2B5EF4-FFF2-40B4-BE49-F238E27FC236}">
                <a16:creationId xmlns:a16="http://schemas.microsoft.com/office/drawing/2014/main" id="{76A58553-896D-8641-90EA-F0684072B38B}"/>
              </a:ext>
            </a:extLst>
          </p:cNvPr>
          <p:cNvSpPr/>
          <p:nvPr/>
        </p:nvSpPr>
        <p:spPr>
          <a:xfrm>
            <a:off x="2654730" y="6132889"/>
            <a:ext cx="781139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PMT’s prediction of household consumption, from poorest to richest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DB8419B-7963-4F4C-957C-64D98BA33CED}"/>
              </a:ext>
            </a:extLst>
          </p:cNvPr>
          <p:cNvSpPr/>
          <p:nvPr/>
        </p:nvSpPr>
        <p:spPr>
          <a:xfrm rot="16200000">
            <a:off x="-129576" y="3416582"/>
            <a:ext cx="477462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Actual consumption from poorest to richest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E20D99-0107-B842-A7A1-63D62F214952}"/>
              </a:ext>
            </a:extLst>
          </p:cNvPr>
          <p:cNvSpPr txBox="1"/>
          <p:nvPr/>
        </p:nvSpPr>
        <p:spPr>
          <a:xfrm>
            <a:off x="957107" y="5133304"/>
            <a:ext cx="153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Correctly targeted</a:t>
            </a:r>
          </a:p>
        </p:txBody>
      </p:sp>
    </p:spTree>
    <p:extLst>
      <p:ext uri="{BB962C8B-B14F-4D97-AF65-F5344CB8AC3E}">
        <p14:creationId xmlns:p14="http://schemas.microsoft.com/office/powerpoint/2010/main" val="37026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3" grpId="0"/>
      <p:bldP spid="26" grpId="0"/>
      <p:bldP spid="2" grpId="0" animBg="1"/>
      <p:bldP spid="1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0ECE72-C118-CC4E-8AAD-ED047DF2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Comparing PMT effectiveness in Rwanda</a:t>
            </a:r>
          </a:p>
        </p:txBody>
      </p:sp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334ABE8E-8DA1-244F-AC13-1EC19CBC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392" y="2115917"/>
            <a:ext cx="5376608" cy="3584405"/>
          </a:xfrm>
          <a:ln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B723F6-1591-D84F-AA9F-B5E6ED55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B73FCB2-7BC0-4F4E-8183-003B5EF0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937" y="2115917"/>
            <a:ext cx="5376608" cy="3584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F4DFB-B8A2-BC44-A738-D35223624559}"/>
              </a:ext>
            </a:extLst>
          </p:cNvPr>
          <p:cNvSpPr txBox="1"/>
          <p:nvPr/>
        </p:nvSpPr>
        <p:spPr>
          <a:xfrm>
            <a:off x="2432746" y="6591858"/>
            <a:ext cx="7146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Source: own calculations using EICV III and EICV IV panel data. PMT score was developed and trained using the first wave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05BB7-947B-9F42-A6C1-29F0322EF253}"/>
              </a:ext>
            </a:extLst>
          </p:cNvPr>
          <p:cNvSpPr txBox="1"/>
          <p:nvPr/>
        </p:nvSpPr>
        <p:spPr>
          <a:xfrm>
            <a:off x="629392" y="1408031"/>
            <a:ext cx="537660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Assessment against household survey that PMT was derived 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54F5F-E693-AD41-A62B-A7B174D52841}"/>
              </a:ext>
            </a:extLst>
          </p:cNvPr>
          <p:cNvSpPr txBox="1"/>
          <p:nvPr/>
        </p:nvSpPr>
        <p:spPr>
          <a:xfrm>
            <a:off x="6413937" y="1408031"/>
            <a:ext cx="537660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Assessment against household survey 3 years later (better mimics reality)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ABB8DA-4671-B34F-8586-53A75FED03E4}"/>
              </a:ext>
            </a:extLst>
          </p:cNvPr>
          <p:cNvCxnSpPr>
            <a:cxnSpLocks/>
          </p:cNvCxnSpPr>
          <p:nvPr/>
        </p:nvCxnSpPr>
        <p:spPr>
          <a:xfrm flipV="1">
            <a:off x="5272644" y="2588821"/>
            <a:ext cx="2576946" cy="8312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FC45FF-16B8-2D43-A572-7C1D8C2C3067}"/>
              </a:ext>
            </a:extLst>
          </p:cNvPr>
          <p:cNvCxnSpPr>
            <a:cxnSpLocks/>
          </p:cNvCxnSpPr>
          <p:nvPr/>
        </p:nvCxnSpPr>
        <p:spPr>
          <a:xfrm flipV="1">
            <a:off x="1769423" y="4186052"/>
            <a:ext cx="7980219" cy="457201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3AC15-CCD8-F74C-98F3-87915FD08372}"/>
              </a:ext>
            </a:extLst>
          </p:cNvPr>
          <p:cNvSpPr/>
          <p:nvPr/>
        </p:nvSpPr>
        <p:spPr>
          <a:xfrm>
            <a:off x="6305797" y="1313838"/>
            <a:ext cx="5703323" cy="455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F4AF6DF-20B0-8B42-B960-53D966809E7B}"/>
              </a:ext>
            </a:extLst>
          </p:cNvPr>
          <p:cNvSpPr/>
          <p:nvPr/>
        </p:nvSpPr>
        <p:spPr>
          <a:xfrm>
            <a:off x="446156" y="5937310"/>
            <a:ext cx="380521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3EF19-CCAD-194E-BEF7-9D1466C8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Proxy means tests imagine a static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4B5DD-F0C7-5F4D-B538-0052D0B1F31F}"/>
              </a:ext>
            </a:extLst>
          </p:cNvPr>
          <p:cNvSpPr txBox="1"/>
          <p:nvPr/>
        </p:nvSpPr>
        <p:spPr>
          <a:xfrm>
            <a:off x="3584055" y="1238243"/>
            <a:ext cx="7982760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Changes in household size in Rwanda over 3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CFC30-6CF1-DD48-9A7B-3A78F5905E05}"/>
              </a:ext>
            </a:extLst>
          </p:cNvPr>
          <p:cNvSpPr txBox="1"/>
          <p:nvPr/>
        </p:nvSpPr>
        <p:spPr>
          <a:xfrm>
            <a:off x="819397" y="2184177"/>
            <a:ext cx="2407524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</a:rPr>
              <a:t>87% </a:t>
            </a:r>
            <a:r>
              <a:rPr lang="en-US" sz="2800" b="1">
                <a:solidFill>
                  <a:schemeClr val="accent1"/>
                </a:solidFill>
              </a:rPr>
              <a:t>of households in Rwanda are a different size after </a:t>
            </a:r>
            <a:r>
              <a:rPr lang="en-US" sz="2800" b="1">
                <a:solidFill>
                  <a:schemeClr val="accent2"/>
                </a:solidFill>
              </a:rPr>
              <a:t>3 years</a:t>
            </a:r>
          </a:p>
        </p:txBody>
      </p:sp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3FD1DD-03B5-BB84-33EF-D8CF05F3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55" y="1671896"/>
            <a:ext cx="7982760" cy="485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1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EF3A-7F42-D94C-B21C-F9144560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best PMT: Peru’s </a:t>
            </a:r>
            <a:r>
              <a:rPr lang="en-US" sz="2800" i="1" err="1"/>
              <a:t>Juntos</a:t>
            </a:r>
            <a:r>
              <a:rPr lang="en-US" sz="2800"/>
              <a:t> </a:t>
            </a:r>
            <a:r>
              <a:rPr lang="en-US" sz="2800" err="1"/>
              <a:t>programme</a:t>
            </a:r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C6EB-9A83-9343-AC31-97571FA1E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07241" y="1112861"/>
            <a:ext cx="8377518" cy="50964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196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5570B-B8CC-0946-AD1E-B5C2160A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Pakistan: Benazir Income Support </a:t>
            </a:r>
            <a:r>
              <a:rPr lang="en-US" sz="3200" err="1"/>
              <a:t>Programme</a:t>
            </a:r>
            <a:r>
              <a:rPr lang="en-US" sz="3200"/>
              <a:t> (BISP)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13723-9FF3-D841-B7C7-4B62E44258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53453" y="1067883"/>
            <a:ext cx="8485094" cy="51367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924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6608-0C6E-2340-829B-92A51555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Indonesia: PKH </a:t>
            </a:r>
            <a:r>
              <a:rPr lang="en-US" sz="3200" err="1"/>
              <a:t>programme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DFAB-D8D6-7049-802C-9F8596FD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94D43-781A-9347-9284-7208661BF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56508" y="1163782"/>
            <a:ext cx="8478984" cy="5296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988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829C-DB1C-104C-9432-0362636B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Guatemala: Mi Bono Seguro </a:t>
            </a:r>
            <a:r>
              <a:rPr lang="en-US" sz="3200" err="1"/>
              <a:t>programme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5B627-6D2A-BF48-8744-FD45DE0B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F96C6-A6F9-D041-8B80-D8D467EA9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62545" y="1033153"/>
            <a:ext cx="8585860" cy="51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2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F269-77B6-C245-BD25-B183F2F2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Targeting the poor is like hitting a moving target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8B684-4364-B045-B8C7-B1E4E46472BE}"/>
              </a:ext>
            </a:extLst>
          </p:cNvPr>
          <p:cNvSpPr txBox="1"/>
          <p:nvPr/>
        </p:nvSpPr>
        <p:spPr>
          <a:xfrm>
            <a:off x="1091314" y="1858691"/>
            <a:ext cx="3107500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Income dynamics mean that the “poor” are a moving target.</a:t>
            </a:r>
          </a:p>
          <a:p>
            <a:endParaRPr lang="en-US">
              <a:solidFill>
                <a:schemeClr val="accent1"/>
              </a:solidFill>
              <a:latin typeface="PT Sans" panose="020B0503020203020204" pitchFamily="34" charset="77"/>
              <a:ea typeface="Helvetica" charset="0"/>
              <a:cs typeface="Helvetica" charset="0"/>
            </a:endParaRPr>
          </a:p>
          <a:p>
            <a:r>
              <a:rPr lang="en-US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If someone is targeted a point A, they will be accepted onto a </a:t>
            </a:r>
            <a:r>
              <a:rPr lang="en-US" err="1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programme</a:t>
            </a:r>
            <a:r>
              <a:rPr lang="en-US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.</a:t>
            </a:r>
          </a:p>
          <a:p>
            <a:endParaRPr lang="en-US">
              <a:solidFill>
                <a:schemeClr val="accent1"/>
              </a:solidFill>
              <a:latin typeface="PT Sans" panose="020B0503020203020204" pitchFamily="34" charset="77"/>
              <a:ea typeface="Helvetica" charset="0"/>
              <a:cs typeface="Helvetica" charset="0"/>
            </a:endParaRPr>
          </a:p>
          <a:p>
            <a:r>
              <a:rPr lang="en-US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However, if they are targeted at point, a short while later, they will be excluded.</a:t>
            </a:r>
          </a:p>
          <a:p>
            <a:endParaRPr lang="en-US">
              <a:solidFill>
                <a:schemeClr val="accent1"/>
              </a:solidFill>
              <a:latin typeface="PT Sans" panose="020B0503020203020204" pitchFamily="34" charset="77"/>
              <a:ea typeface="Helvetica" charset="0"/>
              <a:cs typeface="Helvetica" charset="0"/>
            </a:endParaRPr>
          </a:p>
          <a:p>
            <a:r>
              <a:rPr lang="en-US">
                <a:solidFill>
                  <a:schemeClr val="accent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In reality, their incomes have not changed much.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D7F53-676D-D649-BA94-6571B22233C4}"/>
              </a:ext>
            </a:extLst>
          </p:cNvPr>
          <p:cNvSpPr txBox="1"/>
          <p:nvPr/>
        </p:nvSpPr>
        <p:spPr>
          <a:xfrm>
            <a:off x="5727835" y="1663157"/>
            <a:ext cx="5984387" cy="400110"/>
          </a:xfrm>
          <a:prstGeom prst="rect">
            <a:avLst/>
          </a:prstGeom>
          <a:solidFill>
            <a:srgbClr val="0039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T Sans" panose="020B0503020203020204" pitchFamily="34" charset="77"/>
                <a:ea typeface="Helvetica" charset="0"/>
                <a:cs typeface="Helvetica" charset="0"/>
              </a:rPr>
              <a:t>Targeting in the context of income dynamics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A83807-FFF8-7744-AFED-05E23F22957D}"/>
              </a:ext>
            </a:extLst>
          </p:cNvPr>
          <p:cNvCxnSpPr>
            <a:cxnSpLocks/>
          </p:cNvCxnSpPr>
          <p:nvPr/>
        </p:nvCxnSpPr>
        <p:spPr>
          <a:xfrm>
            <a:off x="5727835" y="5829009"/>
            <a:ext cx="5837632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307CE8-79D4-5245-AE56-0F5C46A7E1C3}"/>
              </a:ext>
            </a:extLst>
          </p:cNvPr>
          <p:cNvCxnSpPr>
            <a:cxnSpLocks/>
          </p:cNvCxnSpPr>
          <p:nvPr/>
        </p:nvCxnSpPr>
        <p:spPr>
          <a:xfrm flipV="1">
            <a:off x="5730860" y="2180319"/>
            <a:ext cx="0" cy="364869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B4868E-6F9D-3849-BBF7-0BEBB554D0B7}"/>
              </a:ext>
            </a:extLst>
          </p:cNvPr>
          <p:cNvSpPr txBox="1"/>
          <p:nvPr/>
        </p:nvSpPr>
        <p:spPr>
          <a:xfrm>
            <a:off x="7718575" y="6082848"/>
            <a:ext cx="173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42BD0-978F-C745-9300-C28DB83380BE}"/>
              </a:ext>
            </a:extLst>
          </p:cNvPr>
          <p:cNvSpPr txBox="1"/>
          <p:nvPr/>
        </p:nvSpPr>
        <p:spPr>
          <a:xfrm rot="16200000">
            <a:off x="4568003" y="3494822"/>
            <a:ext cx="173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Income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D1C604-2893-0E45-A5F3-29F35CE2B46B}"/>
              </a:ext>
            </a:extLst>
          </p:cNvPr>
          <p:cNvCxnSpPr>
            <a:cxnSpLocks/>
          </p:cNvCxnSpPr>
          <p:nvPr/>
        </p:nvCxnSpPr>
        <p:spPr>
          <a:xfrm>
            <a:off x="5727835" y="4004664"/>
            <a:ext cx="583763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EFD69211-7F9D-3343-9A79-62FF27D1514B}"/>
              </a:ext>
            </a:extLst>
          </p:cNvPr>
          <p:cNvSpPr/>
          <p:nvPr/>
        </p:nvSpPr>
        <p:spPr>
          <a:xfrm>
            <a:off x="5774267" y="3326253"/>
            <a:ext cx="5588000" cy="1215779"/>
          </a:xfrm>
          <a:custGeom>
            <a:avLst/>
            <a:gdLst>
              <a:gd name="connsiteX0" fmla="*/ 0 w 5588000"/>
              <a:gd name="connsiteY0" fmla="*/ 1144147 h 1215779"/>
              <a:gd name="connsiteX1" fmla="*/ 321733 w 5588000"/>
              <a:gd name="connsiteY1" fmla="*/ 449880 h 1215779"/>
              <a:gd name="connsiteX2" fmla="*/ 677333 w 5588000"/>
              <a:gd name="connsiteY2" fmla="*/ 26547 h 1215779"/>
              <a:gd name="connsiteX3" fmla="*/ 863600 w 5588000"/>
              <a:gd name="connsiteY3" fmla="*/ 77347 h 1215779"/>
              <a:gd name="connsiteX4" fmla="*/ 999066 w 5588000"/>
              <a:gd name="connsiteY4" fmla="*/ 348280 h 1215779"/>
              <a:gd name="connsiteX5" fmla="*/ 1270000 w 5588000"/>
              <a:gd name="connsiteY5" fmla="*/ 1127214 h 1215779"/>
              <a:gd name="connsiteX6" fmla="*/ 1659466 w 5588000"/>
              <a:gd name="connsiteY6" fmla="*/ 1127214 h 1215779"/>
              <a:gd name="connsiteX7" fmla="*/ 2150533 w 5588000"/>
              <a:gd name="connsiteY7" fmla="*/ 686947 h 1215779"/>
              <a:gd name="connsiteX8" fmla="*/ 2573866 w 5588000"/>
              <a:gd name="connsiteY8" fmla="*/ 263614 h 1215779"/>
              <a:gd name="connsiteX9" fmla="*/ 2794000 w 5588000"/>
              <a:gd name="connsiteY9" fmla="*/ 145080 h 1215779"/>
              <a:gd name="connsiteX10" fmla="*/ 3048000 w 5588000"/>
              <a:gd name="connsiteY10" fmla="*/ 314414 h 1215779"/>
              <a:gd name="connsiteX11" fmla="*/ 3403600 w 5588000"/>
              <a:gd name="connsiteY11" fmla="*/ 1059480 h 1215779"/>
              <a:gd name="connsiteX12" fmla="*/ 3810000 w 5588000"/>
              <a:gd name="connsiteY12" fmla="*/ 1178014 h 1215779"/>
              <a:gd name="connsiteX13" fmla="*/ 4233333 w 5588000"/>
              <a:gd name="connsiteY13" fmla="*/ 568414 h 1215779"/>
              <a:gd name="connsiteX14" fmla="*/ 4622800 w 5588000"/>
              <a:gd name="connsiteY14" fmla="*/ 60414 h 1215779"/>
              <a:gd name="connsiteX15" fmla="*/ 4995333 w 5588000"/>
              <a:gd name="connsiteY15" fmla="*/ 145080 h 1215779"/>
              <a:gd name="connsiteX16" fmla="*/ 5588000 w 5588000"/>
              <a:gd name="connsiteY16" fmla="*/ 1042547 h 121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88000" h="1215779">
                <a:moveTo>
                  <a:pt x="0" y="1144147"/>
                </a:moveTo>
                <a:cubicBezTo>
                  <a:pt x="104422" y="890147"/>
                  <a:pt x="208844" y="636147"/>
                  <a:pt x="321733" y="449880"/>
                </a:cubicBezTo>
                <a:cubicBezTo>
                  <a:pt x="434622" y="263613"/>
                  <a:pt x="587022" y="88636"/>
                  <a:pt x="677333" y="26547"/>
                </a:cubicBezTo>
                <a:cubicBezTo>
                  <a:pt x="767644" y="-35542"/>
                  <a:pt x="809978" y="23725"/>
                  <a:pt x="863600" y="77347"/>
                </a:cubicBezTo>
                <a:cubicBezTo>
                  <a:pt x="917222" y="130969"/>
                  <a:pt x="931333" y="173302"/>
                  <a:pt x="999066" y="348280"/>
                </a:cubicBezTo>
                <a:cubicBezTo>
                  <a:pt x="1066799" y="523258"/>
                  <a:pt x="1159933" y="997392"/>
                  <a:pt x="1270000" y="1127214"/>
                </a:cubicBezTo>
                <a:cubicBezTo>
                  <a:pt x="1380067" y="1257036"/>
                  <a:pt x="1512711" y="1200592"/>
                  <a:pt x="1659466" y="1127214"/>
                </a:cubicBezTo>
                <a:cubicBezTo>
                  <a:pt x="1806221" y="1053836"/>
                  <a:pt x="1998133" y="830880"/>
                  <a:pt x="2150533" y="686947"/>
                </a:cubicBezTo>
                <a:cubicBezTo>
                  <a:pt x="2302933" y="543014"/>
                  <a:pt x="2466622" y="353925"/>
                  <a:pt x="2573866" y="263614"/>
                </a:cubicBezTo>
                <a:cubicBezTo>
                  <a:pt x="2681110" y="173303"/>
                  <a:pt x="2714978" y="136613"/>
                  <a:pt x="2794000" y="145080"/>
                </a:cubicBezTo>
                <a:cubicBezTo>
                  <a:pt x="2873022" y="153547"/>
                  <a:pt x="2946400" y="162014"/>
                  <a:pt x="3048000" y="314414"/>
                </a:cubicBezTo>
                <a:cubicBezTo>
                  <a:pt x="3149600" y="466814"/>
                  <a:pt x="3276600" y="915547"/>
                  <a:pt x="3403600" y="1059480"/>
                </a:cubicBezTo>
                <a:cubicBezTo>
                  <a:pt x="3530600" y="1203413"/>
                  <a:pt x="3671711" y="1259858"/>
                  <a:pt x="3810000" y="1178014"/>
                </a:cubicBezTo>
                <a:cubicBezTo>
                  <a:pt x="3948289" y="1096170"/>
                  <a:pt x="4097866" y="754681"/>
                  <a:pt x="4233333" y="568414"/>
                </a:cubicBezTo>
                <a:cubicBezTo>
                  <a:pt x="4368800" y="382147"/>
                  <a:pt x="4495800" y="130970"/>
                  <a:pt x="4622800" y="60414"/>
                </a:cubicBezTo>
                <a:cubicBezTo>
                  <a:pt x="4749800" y="-10142"/>
                  <a:pt x="4834466" y="-18609"/>
                  <a:pt x="4995333" y="145080"/>
                </a:cubicBezTo>
                <a:cubicBezTo>
                  <a:pt x="5156200" y="308769"/>
                  <a:pt x="5372100" y="675658"/>
                  <a:pt x="5588000" y="1042547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B8877-F945-B044-AE18-0CDCDF9E2387}"/>
              </a:ext>
            </a:extLst>
          </p:cNvPr>
          <p:cNvSpPr txBox="1"/>
          <p:nvPr/>
        </p:nvSpPr>
        <p:spPr>
          <a:xfrm>
            <a:off x="9113943" y="2732021"/>
            <a:ext cx="1735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Not eligible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C30B8-85DD-8341-9558-87E14D944F60}"/>
              </a:ext>
            </a:extLst>
          </p:cNvPr>
          <p:cNvSpPr txBox="1"/>
          <p:nvPr/>
        </p:nvSpPr>
        <p:spPr>
          <a:xfrm>
            <a:off x="10252851" y="4710253"/>
            <a:ext cx="1735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Eligible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E748DB-F804-9546-B477-C5ADAA5D6A4B}"/>
              </a:ext>
            </a:extLst>
          </p:cNvPr>
          <p:cNvSpPr txBox="1"/>
          <p:nvPr/>
        </p:nvSpPr>
        <p:spPr>
          <a:xfrm>
            <a:off x="9434486" y="4065452"/>
            <a:ext cx="44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FB50F-CDD0-9A4C-8A64-C6C98BD29894}"/>
              </a:ext>
            </a:extLst>
          </p:cNvPr>
          <p:cNvSpPr txBox="1"/>
          <p:nvPr/>
        </p:nvSpPr>
        <p:spPr>
          <a:xfrm>
            <a:off x="10252851" y="3560358"/>
            <a:ext cx="44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D00AA4-6427-714D-8A17-D42E8D5E807B}"/>
              </a:ext>
            </a:extLst>
          </p:cNvPr>
          <p:cNvCxnSpPr>
            <a:cxnSpLocks/>
          </p:cNvCxnSpPr>
          <p:nvPr/>
        </p:nvCxnSpPr>
        <p:spPr>
          <a:xfrm>
            <a:off x="9656806" y="3039798"/>
            <a:ext cx="596045" cy="5613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81A9B8-46D6-8E44-95F0-E916CF0F7A8D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9656806" y="4373229"/>
            <a:ext cx="596046" cy="46762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023A14-594F-134D-9A69-71C453892A60}"/>
              </a:ext>
            </a:extLst>
          </p:cNvPr>
          <p:cNvSpPr txBox="1"/>
          <p:nvPr/>
        </p:nvSpPr>
        <p:spPr>
          <a:xfrm>
            <a:off x="6096000" y="4079599"/>
            <a:ext cx="229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Eligibility threshold</a:t>
            </a:r>
          </a:p>
        </p:txBody>
      </p:sp>
    </p:spTree>
    <p:extLst>
      <p:ext uri="{BB962C8B-B14F-4D97-AF65-F5344CB8AC3E}">
        <p14:creationId xmlns:p14="http://schemas.microsoft.com/office/powerpoint/2010/main" val="19927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2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1C1C-55D1-A949-B7F0-D0FF5B05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Poverty targeting is similar to the first photo ever taken, when we really need high-resolution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29E6A-8DE1-C74E-9929-AA1AEC7F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http://upload.wikimedia.org/wikipedia/commons/5/5c/View_from_the_Window_at_Le_Gras,_Joseph_Nic%C3%A9phore_Ni%C3%A9pce.jpg">
            <a:extLst>
              <a:ext uri="{FF2B5EF4-FFF2-40B4-BE49-F238E27FC236}">
                <a16:creationId xmlns:a16="http://schemas.microsoft.com/office/drawing/2014/main" id="{1AC84665-0CA7-694B-A2C7-F050405E19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320" y="2005207"/>
            <a:ext cx="5569711" cy="3409766"/>
          </a:xfrm>
        </p:spPr>
      </p:pic>
      <p:pic>
        <p:nvPicPr>
          <p:cNvPr id="3" name="Online Media 2" descr="Juve">
            <a:hlinkClick r:id="" action="ppaction://media"/>
            <a:extLst>
              <a:ext uri="{FF2B5EF4-FFF2-40B4-BE49-F238E27FC236}">
                <a16:creationId xmlns:a16="http://schemas.microsoft.com/office/drawing/2014/main" id="{7E85A12A-77EE-CD4B-9D4F-9B54B4C54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7315" y="2008621"/>
            <a:ext cx="6061805" cy="34097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B9B777-763B-B54A-A1E8-C57E49A076EC}"/>
              </a:ext>
            </a:extLst>
          </p:cNvPr>
          <p:cNvSpPr/>
          <p:nvPr/>
        </p:nvSpPr>
        <p:spPr>
          <a:xfrm>
            <a:off x="5947315" y="1714500"/>
            <a:ext cx="6241090" cy="4029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BD343-2B6D-8C43-ABB0-9B99CF3F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happens when households cross the poverty line?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5E8B5-82BF-DC4D-8933-FBF69CC2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E4D7F-624F-EF4B-859B-447452FD5AC1}"/>
              </a:ext>
            </a:extLst>
          </p:cNvPr>
          <p:cNvSpPr txBox="1"/>
          <p:nvPr/>
        </p:nvSpPr>
        <p:spPr>
          <a:xfrm>
            <a:off x="13605" y="5347665"/>
            <a:ext cx="2451100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GB" sz="2400">
              <a:latin typeface="PT Sans" panose="020B0503020203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B6AB4-51E1-524F-8D75-967E7EED5936}"/>
              </a:ext>
            </a:extLst>
          </p:cNvPr>
          <p:cNvSpPr txBox="1"/>
          <p:nvPr/>
        </p:nvSpPr>
        <p:spPr>
          <a:xfrm>
            <a:off x="9740900" y="5384800"/>
            <a:ext cx="2451100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GB" sz="2400">
              <a:latin typeface="PT Sans" panose="020B0503020203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5BE0A-13B7-9A45-8227-8A905F6AF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92" y="1261297"/>
            <a:ext cx="1257779" cy="1369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ACDF1-B203-584B-ACB6-22CBC92F5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73" y="4020285"/>
            <a:ext cx="1142014" cy="12026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11089C-69AE-134B-B51A-8564A5DFD4A6}"/>
              </a:ext>
            </a:extLst>
          </p:cNvPr>
          <p:cNvCxnSpPr/>
          <p:nvPr/>
        </p:nvCxnSpPr>
        <p:spPr>
          <a:xfrm flipV="1">
            <a:off x="1594890" y="3325855"/>
            <a:ext cx="2294313" cy="806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39A225-9B90-5843-9169-5B9375CFB91A}"/>
              </a:ext>
            </a:extLst>
          </p:cNvPr>
          <p:cNvCxnSpPr/>
          <p:nvPr/>
        </p:nvCxnSpPr>
        <p:spPr>
          <a:xfrm flipV="1">
            <a:off x="8356571" y="3325855"/>
            <a:ext cx="2294313" cy="8064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04DCEC-13BB-7C4F-9936-491CED621265}"/>
              </a:ext>
            </a:extLst>
          </p:cNvPr>
          <p:cNvCxnSpPr/>
          <p:nvPr/>
        </p:nvCxnSpPr>
        <p:spPr>
          <a:xfrm flipV="1">
            <a:off x="4975730" y="3325855"/>
            <a:ext cx="2294313" cy="806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9BCF23-9194-A84E-B1E3-E1FDCDD8A97A}"/>
              </a:ext>
            </a:extLst>
          </p:cNvPr>
          <p:cNvSpPr txBox="1"/>
          <p:nvPr/>
        </p:nvSpPr>
        <p:spPr>
          <a:xfrm>
            <a:off x="8385003" y="3351318"/>
            <a:ext cx="2294313" cy="37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5"/>
                </a:solidFill>
                <a:latin typeface="PT Sans" panose="020B0503020203020204" pitchFamily="34" charset="77"/>
              </a:rPr>
              <a:t>Poverty 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C09B51-7F22-7742-8DB9-9E62DC3572E7}"/>
              </a:ext>
            </a:extLst>
          </p:cNvPr>
          <p:cNvSpPr txBox="1"/>
          <p:nvPr/>
        </p:nvSpPr>
        <p:spPr>
          <a:xfrm>
            <a:off x="4975730" y="3354314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2"/>
                </a:solidFill>
                <a:latin typeface="PT Sans" panose="020B0503020203020204" pitchFamily="34" charset="77"/>
              </a:rPr>
              <a:t>Body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A18490-0455-6747-AB35-9A89AA9130F7}"/>
              </a:ext>
            </a:extLst>
          </p:cNvPr>
          <p:cNvSpPr txBox="1"/>
          <p:nvPr/>
        </p:nvSpPr>
        <p:spPr>
          <a:xfrm>
            <a:off x="4975730" y="2928241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2"/>
                </a:solidFill>
                <a:latin typeface="PT Sans" panose="020B0503020203020204" pitchFamily="34" charset="77"/>
              </a:rPr>
              <a:t>37℃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F52F9-DD37-0D44-95B3-63742A2BB5F9}"/>
              </a:ext>
            </a:extLst>
          </p:cNvPr>
          <p:cNvSpPr txBox="1"/>
          <p:nvPr/>
        </p:nvSpPr>
        <p:spPr>
          <a:xfrm>
            <a:off x="1635565" y="3354314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PT Sans" panose="020B0503020203020204" pitchFamily="34" charset="77"/>
              </a:rPr>
              <a:t>Water 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406747-AB6F-2F45-BB31-D79F2953CCB0}"/>
              </a:ext>
            </a:extLst>
          </p:cNvPr>
          <p:cNvSpPr txBox="1"/>
          <p:nvPr/>
        </p:nvSpPr>
        <p:spPr>
          <a:xfrm>
            <a:off x="1566457" y="2928241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chemeClr val="accent1"/>
                </a:solidFill>
                <a:latin typeface="PT Sans" panose="020B0503020203020204" pitchFamily="34" charset="77"/>
              </a:rPr>
              <a:t>0℃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27799D-4F9B-3C46-92DE-579DCA0E7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85" y="3851199"/>
            <a:ext cx="1909320" cy="15408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597E80-E4B6-BD45-9E16-8707BA45E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385" y="1096059"/>
            <a:ext cx="1466388" cy="16027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71F368-0FC2-244C-9895-D37C35CB5BE6}"/>
              </a:ext>
            </a:extLst>
          </p:cNvPr>
          <p:cNvSpPr txBox="1"/>
          <p:nvPr/>
        </p:nvSpPr>
        <p:spPr>
          <a:xfrm>
            <a:off x="8385003" y="2928241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  <a:latin typeface="PT Sans" panose="020B0503020203020204" pitchFamily="34" charset="77"/>
              </a:rPr>
              <a:t>PPP$ 1.90 a 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CCC71-1762-A948-A223-B0687E6EE624}"/>
              </a:ext>
            </a:extLst>
          </p:cNvPr>
          <p:cNvSpPr txBox="1"/>
          <p:nvPr/>
        </p:nvSpPr>
        <p:spPr>
          <a:xfrm>
            <a:off x="9126438" y="1287512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>
                <a:solidFill>
                  <a:schemeClr val="accent5"/>
                </a:solidFill>
                <a:latin typeface="PT Sans" panose="020B0503020203020204" pitchFamily="34" charset="77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FFB3C-B286-8F4B-BDD1-FC9DB4DC36AB}"/>
              </a:ext>
            </a:extLst>
          </p:cNvPr>
          <p:cNvSpPr txBox="1"/>
          <p:nvPr/>
        </p:nvSpPr>
        <p:spPr>
          <a:xfrm>
            <a:off x="9126438" y="4020286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>
                <a:solidFill>
                  <a:schemeClr val="accent5"/>
                </a:solidFill>
                <a:latin typeface="PT Sans" panose="020B0503020203020204" pitchFamily="34" charset="77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99322-B774-3144-A288-C945EE322186}"/>
              </a:ext>
            </a:extLst>
          </p:cNvPr>
          <p:cNvSpPr txBox="1"/>
          <p:nvPr/>
        </p:nvSpPr>
        <p:spPr>
          <a:xfrm>
            <a:off x="1283823" y="5632504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>
                <a:solidFill>
                  <a:schemeClr val="accent1"/>
                </a:solidFill>
                <a:latin typeface="PT Sans" panose="020B0503020203020204" pitchFamily="34" charset="77"/>
              </a:rPr>
              <a:t>WATER TURNS INTO 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118516-4E70-694E-A2FD-CEF2A436A0D3}"/>
              </a:ext>
            </a:extLst>
          </p:cNvPr>
          <p:cNvSpPr txBox="1"/>
          <p:nvPr/>
        </p:nvSpPr>
        <p:spPr>
          <a:xfrm>
            <a:off x="5026601" y="5632504"/>
            <a:ext cx="24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2"/>
                </a:solidFill>
                <a:latin typeface="PT Sans" panose="020B0503020203020204" pitchFamily="34" charset="77"/>
              </a:rPr>
              <a:t>YOU DEVELOP A FEVER</a:t>
            </a: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6D46610D-EED0-4E4A-BB5C-608F3C7093B7}"/>
              </a:ext>
            </a:extLst>
          </p:cNvPr>
          <p:cNvSpPr/>
          <p:nvPr/>
        </p:nvSpPr>
        <p:spPr>
          <a:xfrm>
            <a:off x="1283823" y="2481243"/>
            <a:ext cx="693452" cy="1744164"/>
          </a:xfrm>
          <a:prstGeom prst="curved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147D7CAF-E44E-D646-8C3D-B1D24DFF2781}"/>
              </a:ext>
            </a:extLst>
          </p:cNvPr>
          <p:cNvSpPr/>
          <p:nvPr/>
        </p:nvSpPr>
        <p:spPr>
          <a:xfrm rot="10800000" flipH="1">
            <a:off x="4708656" y="2452874"/>
            <a:ext cx="635891" cy="1744164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7" name="Curved Right Arrow 26">
            <a:extLst>
              <a:ext uri="{FF2B5EF4-FFF2-40B4-BE49-F238E27FC236}">
                <a16:creationId xmlns:a16="http://schemas.microsoft.com/office/drawing/2014/main" id="{98496568-2D98-8D41-99D4-300236FC34C6}"/>
              </a:ext>
            </a:extLst>
          </p:cNvPr>
          <p:cNvSpPr/>
          <p:nvPr/>
        </p:nvSpPr>
        <p:spPr>
          <a:xfrm>
            <a:off x="8174904" y="2481244"/>
            <a:ext cx="693452" cy="17441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8" name="Curved Right Arrow 27">
            <a:extLst>
              <a:ext uri="{FF2B5EF4-FFF2-40B4-BE49-F238E27FC236}">
                <a16:creationId xmlns:a16="http://schemas.microsoft.com/office/drawing/2014/main" id="{0382C964-B60C-464E-94B0-621241ABB182}"/>
              </a:ext>
            </a:extLst>
          </p:cNvPr>
          <p:cNvSpPr/>
          <p:nvPr/>
        </p:nvSpPr>
        <p:spPr>
          <a:xfrm rot="10800000">
            <a:off x="10138649" y="2444700"/>
            <a:ext cx="695931" cy="17441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461F5D-18FF-4B45-A071-11036779BAE9}"/>
              </a:ext>
            </a:extLst>
          </p:cNvPr>
          <p:cNvSpPr txBox="1"/>
          <p:nvPr/>
        </p:nvSpPr>
        <p:spPr>
          <a:xfrm>
            <a:off x="2377000" y="3872640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>
                <a:solidFill>
                  <a:schemeClr val="accent1"/>
                </a:solidFill>
                <a:latin typeface="PT Sans" panose="020B0503020203020204" pitchFamily="34" charset="77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07440-0A21-EA4B-A91C-7AA6F1697BD3}"/>
              </a:ext>
            </a:extLst>
          </p:cNvPr>
          <p:cNvSpPr txBox="1"/>
          <p:nvPr/>
        </p:nvSpPr>
        <p:spPr>
          <a:xfrm>
            <a:off x="5626780" y="1375417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>
                <a:solidFill>
                  <a:schemeClr val="accent2"/>
                </a:solidFill>
                <a:latin typeface="PT Sans" panose="020B050302020302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21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6" grpId="0" animBg="1"/>
      <p:bldP spid="27" grpId="0" animBg="1"/>
      <p:bldP spid="28" grpId="0" animBg="1"/>
      <p:bldP spid="29" grpId="0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ED08-C82F-C34D-ABA2-D63FD8AB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65" y="0"/>
            <a:ext cx="11134164" cy="899998"/>
          </a:xfrm>
        </p:spPr>
        <p:txBody>
          <a:bodyPr/>
          <a:lstStyle/>
          <a:p>
            <a:r>
              <a:rPr lang="en-US" sz="2800" dirty="0"/>
              <a:t>Poverty targeted social security can provoke social conflict, protests and a breakdown in trust between citizens and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2E57B-1039-F442-81C9-F2F43A71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673466-539F-8043-8443-658B2AED2FCD}"/>
              </a:ext>
            </a:extLst>
          </p:cNvPr>
          <p:cNvGraphicFramePr/>
          <p:nvPr/>
        </p:nvGraphicFramePr>
        <p:xfrm>
          <a:off x="1214437" y="1685893"/>
          <a:ext cx="9801225" cy="4999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E7D53D-16DC-4E43-B6A6-877F9D00631D}"/>
              </a:ext>
            </a:extLst>
          </p:cNvPr>
          <p:cNvSpPr txBox="1"/>
          <p:nvPr/>
        </p:nvSpPr>
        <p:spPr>
          <a:xfrm>
            <a:off x="1214437" y="978007"/>
            <a:ext cx="9801225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Social unrest following poverty targeting of a social protection </a:t>
            </a:r>
            <a:r>
              <a:rPr lang="en-US" sz="2000" b="1" dirty="0" err="1">
                <a:solidFill>
                  <a:schemeClr val="bg1"/>
                </a:solidFill>
              </a:rPr>
              <a:t>programme</a:t>
            </a:r>
            <a:r>
              <a:rPr lang="en-US" sz="2000" b="1" dirty="0">
                <a:solidFill>
                  <a:schemeClr val="bg1"/>
                </a:solidFill>
              </a:rPr>
              <a:t>  using a proxy </a:t>
            </a:r>
            <a:r>
              <a:rPr lang="en-US" sz="2000" b="1">
                <a:solidFill>
                  <a:schemeClr val="bg1"/>
                </a:solidFill>
              </a:rPr>
              <a:t>means test in </a:t>
            </a:r>
            <a:r>
              <a:rPr lang="en-US" sz="2000" b="1" dirty="0">
                <a:solidFill>
                  <a:schemeClr val="bg1"/>
                </a:solidFill>
              </a:rPr>
              <a:t>Indonesia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15F52-48D1-ABC5-AC0E-25076DB6CC35}"/>
              </a:ext>
            </a:extLst>
          </p:cNvPr>
          <p:cNvSpPr/>
          <p:nvPr/>
        </p:nvSpPr>
        <p:spPr>
          <a:xfrm>
            <a:off x="2442117" y="5319133"/>
            <a:ext cx="7370956" cy="51625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D9155-AB5C-01F3-6DFF-33E2640733F5}"/>
              </a:ext>
            </a:extLst>
          </p:cNvPr>
          <p:cNvSpPr txBox="1"/>
          <p:nvPr/>
        </p:nvSpPr>
        <p:spPr>
          <a:xfrm>
            <a:off x="7180642" y="2025185"/>
            <a:ext cx="3456878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key trigger for the civil war in Syria was the replacement of a universal fuel subsidy with a poverty targeted cash transfer that used a proxy means test</a:t>
            </a:r>
          </a:p>
        </p:txBody>
      </p:sp>
    </p:spTree>
    <p:extLst>
      <p:ext uri="{BB962C8B-B14F-4D97-AF65-F5344CB8AC3E}">
        <p14:creationId xmlns:p14="http://schemas.microsoft.com/office/powerpoint/2010/main" val="3237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E92DF-814E-9E45-9453-DB55DA8D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Targeting logic of an inclusive lifecycle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C497-2D6D-E242-91C5-6B4DCEB4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408466-955C-5847-8EB0-157CFC3614E1}"/>
              </a:ext>
            </a:extLst>
          </p:cNvPr>
          <p:cNvSpPr/>
          <p:nvPr/>
        </p:nvSpPr>
        <p:spPr>
          <a:xfrm>
            <a:off x="546265" y="1794435"/>
            <a:ext cx="3135086" cy="1009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Universal child benefit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302654-588B-9B43-B1C4-9A501A53998D}"/>
              </a:ext>
            </a:extLst>
          </p:cNvPr>
          <p:cNvSpPr/>
          <p:nvPr/>
        </p:nvSpPr>
        <p:spPr>
          <a:xfrm>
            <a:off x="546265" y="3251056"/>
            <a:ext cx="3135086" cy="1009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Universal disability benefit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B7A2F2-E98B-6745-96CF-974BFB597EC4}"/>
              </a:ext>
            </a:extLst>
          </p:cNvPr>
          <p:cNvSpPr/>
          <p:nvPr/>
        </p:nvSpPr>
        <p:spPr>
          <a:xfrm>
            <a:off x="546265" y="4707678"/>
            <a:ext cx="3135086" cy="1009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Universal old age pension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59E7C0-8912-5144-9625-6AC240DC11CD}"/>
              </a:ext>
            </a:extLst>
          </p:cNvPr>
          <p:cNvSpPr/>
          <p:nvPr/>
        </p:nvSpPr>
        <p:spPr>
          <a:xfrm>
            <a:off x="5151912" y="1794435"/>
            <a:ext cx="2436420" cy="10094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0-4 years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468542-7A65-7947-A914-C64AE428B0E5}"/>
              </a:ext>
            </a:extLst>
          </p:cNvPr>
          <p:cNvSpPr/>
          <p:nvPr/>
        </p:nvSpPr>
        <p:spPr>
          <a:xfrm>
            <a:off x="5167746" y="3251056"/>
            <a:ext cx="2436420" cy="10094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0-69 years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DBDEE1-1C9D-8F45-8417-A1DEA853BD4F}"/>
              </a:ext>
            </a:extLst>
          </p:cNvPr>
          <p:cNvSpPr/>
          <p:nvPr/>
        </p:nvSpPr>
        <p:spPr>
          <a:xfrm>
            <a:off x="5167746" y="4707677"/>
            <a:ext cx="2436420" cy="10094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70+ years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195B8DC-B619-2147-A592-870AB5E559F5}"/>
              </a:ext>
            </a:extLst>
          </p:cNvPr>
          <p:cNvSpPr/>
          <p:nvPr/>
        </p:nvSpPr>
        <p:spPr>
          <a:xfrm>
            <a:off x="8510651" y="1794434"/>
            <a:ext cx="2436420" cy="100940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0-11 years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76B6251-CB66-F146-928E-8439ABAF0C77}"/>
              </a:ext>
            </a:extLst>
          </p:cNvPr>
          <p:cNvSpPr/>
          <p:nvPr/>
        </p:nvSpPr>
        <p:spPr>
          <a:xfrm>
            <a:off x="8510651" y="3251056"/>
            <a:ext cx="2436420" cy="100940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0-64 years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382099-A6EF-1C4A-B386-74DE6CD35AD2}"/>
              </a:ext>
            </a:extLst>
          </p:cNvPr>
          <p:cNvSpPr/>
          <p:nvPr/>
        </p:nvSpPr>
        <p:spPr>
          <a:xfrm>
            <a:off x="8510651" y="4707677"/>
            <a:ext cx="2436420" cy="100940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65+ years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9FB9FCD-4A12-684B-9FF2-8DB96AC116F8}"/>
              </a:ext>
            </a:extLst>
          </p:cNvPr>
          <p:cNvSpPr/>
          <p:nvPr/>
        </p:nvSpPr>
        <p:spPr>
          <a:xfrm>
            <a:off x="4990605" y="1009223"/>
            <a:ext cx="2790701" cy="51301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B5500-C4FD-9E43-A031-856459BD4F85}"/>
              </a:ext>
            </a:extLst>
          </p:cNvPr>
          <p:cNvSpPr txBox="1"/>
          <p:nvPr/>
        </p:nvSpPr>
        <p:spPr>
          <a:xfrm>
            <a:off x="5547072" y="1140219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Option 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39E296F-6361-F14A-A638-D28ADF35570D}"/>
              </a:ext>
            </a:extLst>
          </p:cNvPr>
          <p:cNvSpPr/>
          <p:nvPr/>
        </p:nvSpPr>
        <p:spPr>
          <a:xfrm>
            <a:off x="8333510" y="1009223"/>
            <a:ext cx="2790701" cy="513014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961037-F4C0-B74A-9A1F-8A7B217C702F}"/>
              </a:ext>
            </a:extLst>
          </p:cNvPr>
          <p:cNvSpPr txBox="1"/>
          <p:nvPr/>
        </p:nvSpPr>
        <p:spPr>
          <a:xfrm>
            <a:off x="8907962" y="1140219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3"/>
                </a:solidFill>
              </a:rPr>
              <a:t>Option 2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9074817-9463-DF45-AADD-5F72837C3EE9}"/>
              </a:ext>
            </a:extLst>
          </p:cNvPr>
          <p:cNvSpPr/>
          <p:nvPr/>
        </p:nvSpPr>
        <p:spPr>
          <a:xfrm>
            <a:off x="3681352" y="2056819"/>
            <a:ext cx="1470560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342F317-CF48-AA45-8F29-9F0BF59DC13A}"/>
              </a:ext>
            </a:extLst>
          </p:cNvPr>
          <p:cNvSpPr/>
          <p:nvPr/>
        </p:nvSpPr>
        <p:spPr>
          <a:xfrm>
            <a:off x="7667166" y="2056819"/>
            <a:ext cx="843486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50EF1CF-2817-E04A-BE7D-AEE7D6D7E1C0}"/>
              </a:ext>
            </a:extLst>
          </p:cNvPr>
          <p:cNvSpPr/>
          <p:nvPr/>
        </p:nvSpPr>
        <p:spPr>
          <a:xfrm>
            <a:off x="3681351" y="3523469"/>
            <a:ext cx="1470560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E0A0CA54-814C-B240-88E3-3C803F8148F9}"/>
              </a:ext>
            </a:extLst>
          </p:cNvPr>
          <p:cNvSpPr/>
          <p:nvPr/>
        </p:nvSpPr>
        <p:spPr>
          <a:xfrm>
            <a:off x="3681350" y="4974831"/>
            <a:ext cx="1470559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7865692-DE4A-0548-B39D-D742E6CFA7BE}"/>
              </a:ext>
            </a:extLst>
          </p:cNvPr>
          <p:cNvSpPr/>
          <p:nvPr/>
        </p:nvSpPr>
        <p:spPr>
          <a:xfrm>
            <a:off x="7663534" y="3513441"/>
            <a:ext cx="843486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5975D09-C999-BD49-8183-02D000E97DED}"/>
              </a:ext>
            </a:extLst>
          </p:cNvPr>
          <p:cNvSpPr/>
          <p:nvPr/>
        </p:nvSpPr>
        <p:spPr>
          <a:xfrm>
            <a:off x="7663534" y="4960665"/>
            <a:ext cx="843486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06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846D-66FF-0B49-B86C-7F9625D6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Comparison of an inclusive lifecycle system with the current Pakistan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E24C1-28F1-3D48-8B55-43BD33B3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3BD223A3-9E00-A547-88E7-5A445F9DC2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9997" y="1321047"/>
          <a:ext cx="8672512" cy="487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C0C297-892A-344B-AF95-5551384B6644}"/>
              </a:ext>
            </a:extLst>
          </p:cNvPr>
          <p:cNvCxnSpPr>
            <a:cxnSpLocks/>
          </p:cNvCxnSpPr>
          <p:nvPr/>
        </p:nvCxnSpPr>
        <p:spPr>
          <a:xfrm>
            <a:off x="2880836" y="2135301"/>
            <a:ext cx="0" cy="172671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8FCCAF-D59B-6E4F-A221-9CCFCD1563ED}"/>
              </a:ext>
            </a:extLst>
          </p:cNvPr>
          <p:cNvSpPr txBox="1"/>
          <p:nvPr/>
        </p:nvSpPr>
        <p:spPr>
          <a:xfrm>
            <a:off x="2880836" y="2782669"/>
            <a:ext cx="228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Again, inclusive lifecycle system is much more effective than BISP</a:t>
            </a:r>
          </a:p>
        </p:txBody>
      </p:sp>
    </p:spTree>
    <p:extLst>
      <p:ext uri="{BB962C8B-B14F-4D97-AF65-F5344CB8AC3E}">
        <p14:creationId xmlns:p14="http://schemas.microsoft.com/office/powerpoint/2010/main" val="6592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3898-5D25-EE40-A6A6-BA308C49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Key distinction to remember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2201-1FF7-3F45-B114-2CB90B16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62E63FA-13E0-464F-9401-13B9218C0F74}"/>
              </a:ext>
            </a:extLst>
          </p:cNvPr>
          <p:cNvSpPr/>
          <p:nvPr/>
        </p:nvSpPr>
        <p:spPr>
          <a:xfrm>
            <a:off x="1954747" y="1043767"/>
            <a:ext cx="3211551" cy="914400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Reaching</a:t>
            </a:r>
            <a:r>
              <a:rPr lang="en-US" sz="2400" b="1">
                <a:solidFill>
                  <a:srgbClr val="C00000"/>
                </a:solidFill>
                <a:latin typeface="PT Sans" panose="020B0503020203020204" pitchFamily="34" charset="77"/>
              </a:rPr>
              <a:t> </a:t>
            </a: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the poor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DD71FC0-8806-1F4A-ACFF-43046C116484}"/>
              </a:ext>
            </a:extLst>
          </p:cNvPr>
          <p:cNvSpPr/>
          <p:nvPr/>
        </p:nvSpPr>
        <p:spPr>
          <a:xfrm>
            <a:off x="3318205" y="1958168"/>
            <a:ext cx="484632" cy="413385"/>
          </a:xfrm>
          <a:prstGeom prst="downArrow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1BBD21-79F9-F540-8ECA-04AF28FD8C3A}"/>
              </a:ext>
            </a:extLst>
          </p:cNvPr>
          <p:cNvSpPr/>
          <p:nvPr/>
        </p:nvSpPr>
        <p:spPr>
          <a:xfrm>
            <a:off x="1954747" y="2371552"/>
            <a:ext cx="3211551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467F"/>
                </a:solidFill>
                <a:latin typeface="PT Sans" panose="020B0503020203020204" pitchFamily="34" charset="77"/>
              </a:rPr>
              <a:t>This is an objective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4F78B0A-4CA0-EF46-9DE9-A9A1E6248B0F}"/>
              </a:ext>
            </a:extLst>
          </p:cNvPr>
          <p:cNvSpPr/>
          <p:nvPr/>
        </p:nvSpPr>
        <p:spPr>
          <a:xfrm>
            <a:off x="3318205" y="3285953"/>
            <a:ext cx="484632" cy="413385"/>
          </a:xfrm>
          <a:prstGeom prst="downArrow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9047C6-E141-FC42-92F0-BF7A3ED10893}"/>
              </a:ext>
            </a:extLst>
          </p:cNvPr>
          <p:cNvSpPr/>
          <p:nvPr/>
        </p:nvSpPr>
        <p:spPr>
          <a:xfrm>
            <a:off x="1954747" y="3664488"/>
            <a:ext cx="3211551" cy="120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467F"/>
                </a:solidFill>
                <a:latin typeface="PT Sans" panose="020B0503020203020204" pitchFamily="34" charset="77"/>
              </a:rPr>
              <a:t>Universal schemes are very effective in reaching the poor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51B3D4D-D54C-F440-8391-6C96195B244D}"/>
              </a:ext>
            </a:extLst>
          </p:cNvPr>
          <p:cNvSpPr/>
          <p:nvPr/>
        </p:nvSpPr>
        <p:spPr>
          <a:xfrm>
            <a:off x="3325636" y="4872539"/>
            <a:ext cx="484632" cy="413385"/>
          </a:xfrm>
          <a:prstGeom prst="downArrow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6BFE58-0D90-274E-9EDF-2712A63B8FC5}"/>
              </a:ext>
            </a:extLst>
          </p:cNvPr>
          <p:cNvSpPr/>
          <p:nvPr/>
        </p:nvSpPr>
        <p:spPr>
          <a:xfrm>
            <a:off x="1954747" y="5256137"/>
            <a:ext cx="3211551" cy="9029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467F"/>
                </a:solidFill>
                <a:latin typeface="PT Sans" panose="020B0503020203020204" pitchFamily="34" charset="77"/>
              </a:rPr>
              <a:t>Universal schemes are more expensive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EBC28C-F0FA-FE46-98DC-04DA256819C9}"/>
              </a:ext>
            </a:extLst>
          </p:cNvPr>
          <p:cNvSpPr/>
          <p:nvPr/>
        </p:nvSpPr>
        <p:spPr>
          <a:xfrm>
            <a:off x="7025702" y="1054918"/>
            <a:ext cx="3211551" cy="914400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Targeting the poor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6332A1F-B73A-0740-B4F7-C07D6F058424}"/>
              </a:ext>
            </a:extLst>
          </p:cNvPr>
          <p:cNvSpPr/>
          <p:nvPr/>
        </p:nvSpPr>
        <p:spPr>
          <a:xfrm>
            <a:off x="8389160" y="1970498"/>
            <a:ext cx="484632" cy="413385"/>
          </a:xfrm>
          <a:prstGeom prst="downArrow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104398-DEA1-5A41-9C47-59A47F1EB255}"/>
              </a:ext>
            </a:extLst>
          </p:cNvPr>
          <p:cNvSpPr/>
          <p:nvPr/>
        </p:nvSpPr>
        <p:spPr>
          <a:xfrm>
            <a:off x="7025702" y="2361157"/>
            <a:ext cx="3211551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25D3A"/>
                </a:solidFill>
                <a:latin typeface="PT Sans" panose="020B0503020203020204" pitchFamily="34" charset="77"/>
              </a:rPr>
              <a:t>This is a means to an end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2607D96-4105-274C-9D37-B19FEA54620C}"/>
              </a:ext>
            </a:extLst>
          </p:cNvPr>
          <p:cNvSpPr/>
          <p:nvPr/>
        </p:nvSpPr>
        <p:spPr>
          <a:xfrm>
            <a:off x="8389160" y="3297104"/>
            <a:ext cx="484632" cy="413385"/>
          </a:xfrm>
          <a:prstGeom prst="downArrow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6F58574-9971-424B-A500-F3B36E45D55A}"/>
              </a:ext>
            </a:extLst>
          </p:cNvPr>
          <p:cNvSpPr/>
          <p:nvPr/>
        </p:nvSpPr>
        <p:spPr>
          <a:xfrm>
            <a:off x="7025702" y="3667397"/>
            <a:ext cx="3211551" cy="120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25D3A"/>
                </a:solidFill>
                <a:latin typeface="PT Sans" panose="020B0503020203020204" pitchFamily="34" charset="77"/>
              </a:rPr>
              <a:t>Targeted schemes usually exclude majority of the poor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333D05C0-D5FB-B24D-8243-2F17FE765E41}"/>
              </a:ext>
            </a:extLst>
          </p:cNvPr>
          <p:cNvSpPr/>
          <p:nvPr/>
        </p:nvSpPr>
        <p:spPr>
          <a:xfrm>
            <a:off x="8397297" y="4875448"/>
            <a:ext cx="484632" cy="413385"/>
          </a:xfrm>
          <a:prstGeom prst="downArrow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E12AFAD-DAA4-164A-8C02-E4346CD57C3F}"/>
              </a:ext>
            </a:extLst>
          </p:cNvPr>
          <p:cNvSpPr/>
          <p:nvPr/>
        </p:nvSpPr>
        <p:spPr>
          <a:xfrm>
            <a:off x="7025702" y="5256137"/>
            <a:ext cx="3211551" cy="9029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25D3A"/>
                </a:solidFill>
                <a:latin typeface="PT Sans" panose="020B0503020203020204" pitchFamily="34" charset="77"/>
              </a:rPr>
              <a:t>Targeted schemes are much cheaper</a:t>
            </a:r>
          </a:p>
        </p:txBody>
      </p:sp>
    </p:spTree>
    <p:extLst>
      <p:ext uri="{BB962C8B-B14F-4D97-AF65-F5344CB8AC3E}">
        <p14:creationId xmlns:p14="http://schemas.microsoft.com/office/powerpoint/2010/main" val="300235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211C-D007-4448-9AF5-F11B83AC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Some final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E588B-7914-9D48-A662-E0771C265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96" y="4373606"/>
            <a:ext cx="11562964" cy="131467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</a:rPr>
              <a:t>Amartya Sen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ea typeface="Helvetica" charset="0"/>
                <a:cs typeface="Helvetica" charset="0"/>
              </a:rPr>
              <a:t>“</a:t>
            </a:r>
            <a:r>
              <a:rPr lang="en-US" sz="3200" dirty="0">
                <a:solidFill>
                  <a:schemeClr val="accent1"/>
                </a:solidFill>
                <a:ea typeface="Helvetica" charset="0"/>
                <a:cs typeface="Helvetica" charset="0"/>
              </a:rPr>
              <a:t>Benefits targeted at the poorest tend to be poor benefits”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4E4A0-49EC-9E4C-A8FE-20386F3E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6FB2F4-0B49-C04E-AA1D-2840062C0038}"/>
              </a:ext>
            </a:extLst>
          </p:cNvPr>
          <p:cNvSpPr txBox="1">
            <a:spLocks/>
          </p:cNvSpPr>
          <p:nvPr/>
        </p:nvSpPr>
        <p:spPr>
          <a:xfrm>
            <a:off x="537596" y="1414670"/>
            <a:ext cx="11562964" cy="2563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accent2"/>
                </a:solidFill>
                <a:latin typeface="PT Sans" panose="020B05030202030202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2"/>
                </a:solidFill>
              </a:rPr>
              <a:t>Martin </a:t>
            </a:r>
            <a:r>
              <a:rPr lang="en-US" sz="3600" b="1" dirty="0" err="1">
                <a:solidFill>
                  <a:schemeClr val="accent2"/>
                </a:solidFill>
              </a:rPr>
              <a:t>Ravallion</a:t>
            </a:r>
            <a:endParaRPr lang="en-US" sz="3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ea typeface="Helvetica" charset="0"/>
                <a:cs typeface="Helvetica" charset="0"/>
              </a:rPr>
              <a:t>“</a:t>
            </a:r>
            <a:r>
              <a:rPr lang="en-GB" sz="3200" dirty="0">
                <a:solidFill>
                  <a:schemeClr val="accent1"/>
                </a:solidFill>
              </a:rPr>
              <a:t>Social-protection policy advocacy turned ‘targeting’ (avoiding leakage to the ‘non-poor’) into a fetish—oddly confusing the ends and means of social protection.”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DCE45-AF6B-3C4F-BE78-ED96B5E8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B4E5830-AD2A-D24C-829F-3893C1737F4A}"/>
                  </a:ext>
                </a:extLst>
              </p14:cNvPr>
              <p14:cNvContentPartPr/>
              <p14:nvPr/>
            </p14:nvContentPartPr>
            <p14:xfrm>
              <a:off x="1400467" y="-537013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B4E5830-AD2A-D24C-829F-3893C1737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4467" y="-573013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C1D8B59-6163-3743-9F67-265F2183A491}"/>
              </a:ext>
            </a:extLst>
          </p:cNvPr>
          <p:cNvGrpSpPr/>
          <p:nvPr/>
        </p:nvGrpSpPr>
        <p:grpSpPr>
          <a:xfrm>
            <a:off x="1970626" y="2232518"/>
            <a:ext cx="8002747" cy="2392963"/>
            <a:chOff x="836093" y="1578387"/>
            <a:chExt cx="10265814" cy="30696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228D1BD-C9F5-344F-ABD7-6EF662CD086E}"/>
                    </a:ext>
                  </a:extLst>
                </p14:cNvPr>
                <p14:cNvContentPartPr/>
                <p14:nvPr/>
              </p14:nvContentPartPr>
              <p14:xfrm>
                <a:off x="836093" y="1848947"/>
                <a:ext cx="5017320" cy="2691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228D1BD-C9F5-344F-ABD7-6EF662CD086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7120" y="1769977"/>
                  <a:ext cx="5175266" cy="28489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1501666-746E-B14B-A55C-63310DF9386E}"/>
                    </a:ext>
                  </a:extLst>
                </p14:cNvPr>
                <p14:cNvContentPartPr/>
                <p14:nvPr/>
              </p14:nvContentPartPr>
              <p14:xfrm>
                <a:off x="6925734" y="1578387"/>
                <a:ext cx="1220040" cy="2827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1501666-746E-B14B-A55C-63310DF938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46769" y="1499424"/>
                  <a:ext cx="1377971" cy="2985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290031B-3AC0-BE42-96B0-1DDEE680F4D3}"/>
                    </a:ext>
                  </a:extLst>
                </p14:cNvPr>
                <p14:cNvContentPartPr/>
                <p14:nvPr/>
              </p14:nvContentPartPr>
              <p14:xfrm>
                <a:off x="8384987" y="3321447"/>
                <a:ext cx="2716920" cy="1326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290031B-3AC0-BE42-96B0-1DDEE680F4D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06028" y="3242488"/>
                  <a:ext cx="2874838" cy="148451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111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836E41-26B7-ED4D-9311-E17D051E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89" y="1287181"/>
            <a:ext cx="5344225" cy="611819"/>
          </a:xfrm>
        </p:spPr>
        <p:txBody>
          <a:bodyPr/>
          <a:lstStyle/>
          <a:p>
            <a:pPr algn="ctr"/>
            <a:r>
              <a:rPr lang="en-US"/>
              <a:t>Cross-sectional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1CBD5A-75F4-4B44-AAB3-DCCC20629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6545" y="1895400"/>
            <a:ext cx="5318750" cy="3063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4AF00-E4B2-4F4B-85DB-D589B622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8B8BA-0C46-2F48-8B06-0E245B1F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90" y="1899000"/>
            <a:ext cx="5344225" cy="3060000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AEEDDED3-14C8-0D42-8927-8C3F51BEC295}"/>
              </a:ext>
            </a:extLst>
          </p:cNvPr>
          <p:cNvSpPr txBox="1">
            <a:spLocks/>
          </p:cNvSpPr>
          <p:nvPr/>
        </p:nvSpPr>
        <p:spPr>
          <a:xfrm>
            <a:off x="6606545" y="1283581"/>
            <a:ext cx="5305465" cy="611819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Longitudinal data</a:t>
            </a:r>
          </a:p>
        </p:txBody>
      </p:sp>
    </p:spTree>
    <p:extLst>
      <p:ext uri="{BB962C8B-B14F-4D97-AF65-F5344CB8AC3E}">
        <p14:creationId xmlns:p14="http://schemas.microsoft.com/office/powerpoint/2010/main" val="136331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023E-8EAC-B545-AA5F-A526F50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28" y="1"/>
            <a:ext cx="11776674" cy="899998"/>
          </a:xfrm>
        </p:spPr>
        <p:txBody>
          <a:bodyPr/>
          <a:lstStyle/>
          <a:p>
            <a:r>
              <a:rPr lang="en-US" sz="2600"/>
              <a:t>Household consumption and incomes vary considerably over short periods of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9E24-1902-BB4E-B6DA-2D9D57C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Development Pathways </a:t>
            </a:r>
            <a:fld id="{1D9190E0-4A6E-E54A-84A5-671457B8CFC0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D3C518-619C-4F43-90A9-BBECBB103670}"/>
              </a:ext>
            </a:extLst>
          </p:cNvPr>
          <p:cNvGrpSpPr/>
          <p:nvPr/>
        </p:nvGrpSpPr>
        <p:grpSpPr>
          <a:xfrm>
            <a:off x="415327" y="1385384"/>
            <a:ext cx="11361345" cy="4449069"/>
            <a:chOff x="425604" y="1550689"/>
            <a:chExt cx="11361345" cy="444906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6994D1F-0624-DB47-ACB7-94486FA1F8D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46156" y="1920022"/>
              <a:ext cx="5385851" cy="30179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D5F7AE-E357-7A4D-9EF0-95BAFF02F43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59995" y="1920021"/>
              <a:ext cx="5385851" cy="30179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2F2A03-19BE-544D-8D85-4B2B1CE6A212}"/>
                </a:ext>
              </a:extLst>
            </p:cNvPr>
            <p:cNvSpPr txBox="1"/>
            <p:nvPr/>
          </p:nvSpPr>
          <p:spPr>
            <a:xfrm>
              <a:off x="425604" y="1550689"/>
              <a:ext cx="542695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Uganda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89DCCD-C03E-324F-9C24-AC0AEB4A45A9}"/>
                </a:ext>
              </a:extLst>
            </p:cNvPr>
            <p:cNvSpPr txBox="1"/>
            <p:nvPr/>
          </p:nvSpPr>
          <p:spPr>
            <a:xfrm>
              <a:off x="6339444" y="1550689"/>
              <a:ext cx="542695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Indonesia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B0870D-16B1-F64B-B7D8-4C00A0EDEFC5}"/>
                </a:ext>
              </a:extLst>
            </p:cNvPr>
            <p:cNvSpPr/>
            <p:nvPr/>
          </p:nvSpPr>
          <p:spPr>
            <a:xfrm>
              <a:off x="425604" y="5076428"/>
              <a:ext cx="5426954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b="1">
                  <a:solidFill>
                    <a:schemeClr val="accent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Uganda: </a:t>
              </a:r>
              <a:r>
                <a:rPr lang="en-GB">
                  <a:solidFill>
                    <a:srgbClr val="00397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46 per cent of households that were in the poorest quintile in 2013 had not been in the poorest quintile in 2011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7CDC0C-2E0F-854B-AE42-309977D3A32B}"/>
                </a:ext>
              </a:extLst>
            </p:cNvPr>
            <p:cNvSpPr/>
            <p:nvPr/>
          </p:nvSpPr>
          <p:spPr>
            <a:xfrm>
              <a:off x="6359995" y="5076428"/>
              <a:ext cx="5426954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b="1">
                  <a:solidFill>
                    <a:schemeClr val="accent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Indonesia: </a:t>
              </a:r>
              <a:r>
                <a:rPr lang="en-GB">
                  <a:solidFill>
                    <a:srgbClr val="00397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48 per cent of households with children that were in the poorest quintile in 2015 had not been there in 2014</a:t>
              </a:r>
              <a:endParaRPr lang="en-US">
                <a:solidFill>
                  <a:srgbClr val="0039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50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B6DE-2499-E34A-938F-12B2B387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Poverty transitions in panel surveys with three rounds in selected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6855E-D8AB-D949-9893-9D92E1FB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DEC9988-0CC8-9746-8F60-DFFF61222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657964"/>
              </p:ext>
            </p:extLst>
          </p:nvPr>
        </p:nvGraphicFramePr>
        <p:xfrm>
          <a:off x="2510466" y="1883026"/>
          <a:ext cx="7171068" cy="461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203138A-0F65-134F-800B-F7A7916F7591}"/>
              </a:ext>
            </a:extLst>
          </p:cNvPr>
          <p:cNvSpPr txBox="1"/>
          <p:nvPr/>
        </p:nvSpPr>
        <p:spPr>
          <a:xfrm>
            <a:off x="2510466" y="1175140"/>
            <a:ext cx="7171068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77"/>
              </a:rPr>
              <a:t>Number of periods that people were in the bottom quintile (poorest 20%)</a:t>
            </a:r>
          </a:p>
        </p:txBody>
      </p:sp>
    </p:spTree>
    <p:extLst>
      <p:ext uri="{BB962C8B-B14F-4D97-AF65-F5344CB8AC3E}">
        <p14:creationId xmlns:p14="http://schemas.microsoft.com/office/powerpoint/2010/main" val="210458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BE74021-C4FB-B746-8778-BDB9E844FBA5}"/>
              </a:ext>
            </a:extLst>
          </p:cNvPr>
          <p:cNvSpPr txBox="1"/>
          <p:nvPr/>
        </p:nvSpPr>
        <p:spPr>
          <a:xfrm>
            <a:off x="1721456" y="6161457"/>
            <a:ext cx="16049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Source: </a:t>
            </a:r>
            <a:r>
              <a:rPr kumimoji="0" lang="en-US" sz="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PovcalNet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 API (accessed in Jan 2022).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1A75D-18BE-9E4E-998B-CDA6D420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Comparison of income distribution in Jordan and United States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524C01E-0F38-0147-96A1-CC926D8451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854230"/>
              </p:ext>
            </p:extLst>
          </p:nvPr>
        </p:nvGraphicFramePr>
        <p:xfrm>
          <a:off x="950026" y="1223158"/>
          <a:ext cx="10687792" cy="493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618CC7-FCF4-3946-B010-DF3DFA1B6AAD}"/>
              </a:ext>
            </a:extLst>
          </p:cNvPr>
          <p:cNvCxnSpPr>
            <a:cxnSpLocks/>
          </p:cNvCxnSpPr>
          <p:nvPr/>
        </p:nvCxnSpPr>
        <p:spPr>
          <a:xfrm>
            <a:off x="2826327" y="1779856"/>
            <a:ext cx="0" cy="3383101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F0AF8A-D6F6-0F47-BEC6-6EAA5681930A}"/>
              </a:ext>
            </a:extLst>
          </p:cNvPr>
          <p:cNvCxnSpPr>
            <a:cxnSpLocks/>
          </p:cNvCxnSpPr>
          <p:nvPr/>
        </p:nvCxnSpPr>
        <p:spPr>
          <a:xfrm>
            <a:off x="1688463" y="1763242"/>
            <a:ext cx="1137864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0AF8A-D6F6-0F47-BEC6-6EAA5681930A}"/>
              </a:ext>
            </a:extLst>
          </p:cNvPr>
          <p:cNvCxnSpPr>
            <a:cxnSpLocks/>
          </p:cNvCxnSpPr>
          <p:nvPr/>
        </p:nvCxnSpPr>
        <p:spPr>
          <a:xfrm>
            <a:off x="1688463" y="5162957"/>
            <a:ext cx="1137864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8BD777-587C-0045-8259-C518598B95FC}"/>
              </a:ext>
            </a:extLst>
          </p:cNvPr>
          <p:cNvSpPr txBox="1"/>
          <p:nvPr/>
        </p:nvSpPr>
        <p:spPr>
          <a:xfrm>
            <a:off x="2828494" y="1647543"/>
            <a:ext cx="18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F5D3B"/>
                </a:solidFill>
                <a:latin typeface="Arial" panose="020B0604020202020204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5D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F5D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57B453-6AED-1249-BDCB-ED0D9E4210AD}"/>
              </a:ext>
            </a:extLst>
          </p:cNvPr>
          <p:cNvSpPr txBox="1"/>
          <p:nvPr/>
        </p:nvSpPr>
        <p:spPr>
          <a:xfrm>
            <a:off x="2844387" y="5005825"/>
            <a:ext cx="18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rgbClr val="EF5D3B"/>
                </a:solidFill>
                <a:latin typeface="Arial" panose="020B0604020202020204"/>
              </a:rPr>
              <a:t>12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5D3B"/>
                </a:solidFill>
                <a:effectLst/>
                <a:uLnTx/>
                <a:uFillTx/>
                <a:latin typeface="Arial" panose="020B0604020202020204"/>
              </a:rPr>
              <a:t>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F5D3B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012F9D-9884-3848-8394-454F22BCE8F3}"/>
              </a:ext>
            </a:extLst>
          </p:cNvPr>
          <p:cNvSpPr txBox="1"/>
          <p:nvPr/>
        </p:nvSpPr>
        <p:spPr>
          <a:xfrm>
            <a:off x="2844387" y="2569097"/>
            <a:ext cx="1564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F5D3B"/>
                </a:solidFill>
                <a:latin typeface="Arial" panose="020B0604020202020204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5D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Jordanians live under the poverty line in the USA</a:t>
            </a:r>
          </a:p>
        </p:txBody>
      </p:sp>
    </p:spTree>
    <p:extLst>
      <p:ext uri="{BB962C8B-B14F-4D97-AF65-F5344CB8AC3E}">
        <p14:creationId xmlns:p14="http://schemas.microsoft.com/office/powerpoint/2010/main" val="6343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FBB5-D68F-B74A-8D29-570CEEC9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Assumptions in poverty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D4321-9887-F64D-B9DD-9FD7455B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A67A58-9165-E349-AEF6-C20A1250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4" y="1411972"/>
            <a:ext cx="2402210" cy="20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910BAF-6363-164B-B4FA-09FC356278E2}"/>
              </a:ext>
            </a:extLst>
          </p:cNvPr>
          <p:cNvGrpSpPr/>
          <p:nvPr/>
        </p:nvGrpSpPr>
        <p:grpSpPr>
          <a:xfrm>
            <a:off x="970087" y="3918384"/>
            <a:ext cx="3482419" cy="1356808"/>
            <a:chOff x="4450383" y="2563091"/>
            <a:chExt cx="3899011" cy="162698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DA72FCF3-F677-CB4F-990C-4916E2A8D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370" y="2564904"/>
              <a:ext cx="645658" cy="1625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882AB77-71D8-F14F-BAD3-722A74DBD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10" y="2563091"/>
              <a:ext cx="646379" cy="1626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395DF2F-3E8E-DB4A-BB52-828C5451B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383" y="2564904"/>
              <a:ext cx="837316" cy="1625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6A962C1-D0F7-8B46-991F-1130623B5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898" y="2564904"/>
              <a:ext cx="837314" cy="16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3CD0BC66-5903-F04A-ABEC-C0A80149F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211" y="2563091"/>
              <a:ext cx="833183" cy="1617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53CB801-1770-9C48-82BE-A818B32EE6F6}"/>
              </a:ext>
            </a:extLst>
          </p:cNvPr>
          <p:cNvSpPr txBox="1">
            <a:spLocks/>
          </p:cNvSpPr>
          <p:nvPr/>
        </p:nvSpPr>
        <p:spPr>
          <a:xfrm>
            <a:off x="1936701" y="3429000"/>
            <a:ext cx="1549135" cy="45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>
                <a:solidFill>
                  <a:srgbClr val="003972"/>
                </a:solidFill>
              </a:rPr>
              <a:t>$3.50/day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4CE43C-5AE3-5E49-9A88-8E2E105DCB95}"/>
              </a:ext>
            </a:extLst>
          </p:cNvPr>
          <p:cNvSpPr txBox="1">
            <a:spLocks/>
          </p:cNvSpPr>
          <p:nvPr/>
        </p:nvSpPr>
        <p:spPr>
          <a:xfrm>
            <a:off x="487289" y="5361145"/>
            <a:ext cx="3051619" cy="41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rgbClr val="003972"/>
                </a:solidFill>
              </a:rPr>
              <a:t>3 Adults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590D1-A36F-C042-89DE-BB10BB11BE65}"/>
              </a:ext>
            </a:extLst>
          </p:cNvPr>
          <p:cNvSpPr txBox="1">
            <a:spLocks/>
          </p:cNvSpPr>
          <p:nvPr/>
        </p:nvSpPr>
        <p:spPr>
          <a:xfrm>
            <a:off x="2182507" y="5352943"/>
            <a:ext cx="3051619" cy="41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rgbClr val="003972"/>
                </a:solidFill>
              </a:rPr>
              <a:t>2 Children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33158C-C14E-3B49-BA02-5290F50427B7}"/>
              </a:ext>
            </a:extLst>
          </p:cNvPr>
          <p:cNvSpPr txBox="1">
            <a:spLocks/>
          </p:cNvSpPr>
          <p:nvPr/>
        </p:nvSpPr>
        <p:spPr>
          <a:xfrm>
            <a:off x="4872916" y="2977941"/>
            <a:ext cx="6813424" cy="1355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har char="•"/>
              <a:defRPr sz="2600">
                <a:solidFill>
                  <a:schemeClr val="accent6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accent3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buClr>
                <a:schemeClr val="accent2"/>
              </a:buClr>
            </a:pPr>
            <a:r>
              <a:rPr lang="en-GB" sz="3200" kern="0" dirty="0">
                <a:solidFill>
                  <a:srgbClr val="003972"/>
                </a:solidFill>
                <a:latin typeface="PT Sans" panose="020B0503020203020204" pitchFamily="34" charset="77"/>
              </a:rPr>
              <a:t>Poverty line set at </a:t>
            </a:r>
            <a:r>
              <a:rPr lang="en-GB" sz="3200" b="1" kern="0" dirty="0">
                <a:solidFill>
                  <a:schemeClr val="accent2"/>
                </a:solidFill>
                <a:latin typeface="PT Sans" panose="020B0503020203020204" pitchFamily="34" charset="77"/>
              </a:rPr>
              <a:t>US$0.88 </a:t>
            </a:r>
            <a:r>
              <a:rPr lang="en-GB" sz="3200" kern="0" dirty="0">
                <a:solidFill>
                  <a:srgbClr val="003972"/>
                </a:solidFill>
                <a:latin typeface="PT Sans" panose="020B0503020203020204" pitchFamily="34" charset="77"/>
              </a:rPr>
              <a:t>per day</a:t>
            </a:r>
          </a:p>
          <a:p>
            <a:pPr>
              <a:buClr>
                <a:schemeClr val="accent2"/>
              </a:buClr>
            </a:pPr>
            <a:r>
              <a:rPr lang="en-GB" sz="3200" kern="0" dirty="0">
                <a:solidFill>
                  <a:srgbClr val="003972"/>
                </a:solidFill>
                <a:latin typeface="PT Sans" panose="020B0503020203020204" pitchFamily="34" charset="77"/>
              </a:rPr>
              <a:t>Is this household living in poverty?</a:t>
            </a:r>
          </a:p>
          <a:p>
            <a:pPr>
              <a:buClr>
                <a:schemeClr val="accent2"/>
              </a:buClr>
            </a:pPr>
            <a:endParaRPr lang="en-GB" sz="3200" kern="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423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D5A2-4F5C-3649-8129-7CCAFAFF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It depends on your assumptions!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98953A-C71A-624E-9F68-FB47B70F7D3C}"/>
              </a:ext>
            </a:extLst>
          </p:cNvPr>
          <p:cNvGrpSpPr>
            <a:grpSpLocks noChangeAspect="1"/>
          </p:cNvGrpSpPr>
          <p:nvPr/>
        </p:nvGrpSpPr>
        <p:grpSpPr>
          <a:xfrm>
            <a:off x="437021" y="1275970"/>
            <a:ext cx="2894246" cy="1161938"/>
            <a:chOff x="4450383" y="2563091"/>
            <a:chExt cx="3899011" cy="162698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4995F86-94B4-1C4E-9445-F8A285D22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370" y="2564904"/>
              <a:ext cx="645658" cy="1625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7B707C60-BABF-7746-80AC-AEAF5AA39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10" y="2563091"/>
              <a:ext cx="646379" cy="1626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68C7F25B-57F8-B04B-BD0F-9661E1AC8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383" y="2564904"/>
              <a:ext cx="837316" cy="1625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82338F5D-6F54-D549-9018-F281964D6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898" y="2564904"/>
              <a:ext cx="837314" cy="16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3D27623-C920-8443-85E3-AEE1CB4C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211" y="2563091"/>
              <a:ext cx="833183" cy="1617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696EE33-2FBD-AD48-B956-D96DF4C4022E}"/>
              </a:ext>
            </a:extLst>
          </p:cNvPr>
          <p:cNvSpPr/>
          <p:nvPr/>
        </p:nvSpPr>
        <p:spPr>
          <a:xfrm>
            <a:off x="443729" y="2475049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>
                <a:solidFill>
                  <a:schemeClr val="accent1"/>
                </a:solidFill>
                <a:latin typeface="PT Sans" panose="020B0503020203020204" pitchFamily="34" charset="77"/>
              </a:rPr>
              <a:t>Scale 1: Equal consumption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0F7F7-8F2C-0C4A-999F-76473C28AD3D}"/>
              </a:ext>
            </a:extLst>
          </p:cNvPr>
          <p:cNvGrpSpPr>
            <a:grpSpLocks noChangeAspect="1"/>
          </p:cNvGrpSpPr>
          <p:nvPr/>
        </p:nvGrpSpPr>
        <p:grpSpPr>
          <a:xfrm>
            <a:off x="443728" y="3967702"/>
            <a:ext cx="2593842" cy="1186901"/>
            <a:chOff x="474104" y="2823131"/>
            <a:chExt cx="2815458" cy="1296144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605E976F-B4CA-9145-B3FA-3C83FA959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788" y="2824575"/>
              <a:ext cx="534631" cy="129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F0A9DE82-B346-E44B-92B9-C01C97677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010" y="2823131"/>
              <a:ext cx="535228" cy="1296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B219813B-3A12-CF48-85AD-158DEC3D5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04" y="2824575"/>
              <a:ext cx="693332" cy="129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5DB5CA1C-F4EE-CB49-9734-DA2BA4AE2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373" y="3283765"/>
              <a:ext cx="447427" cy="835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86C582C-498D-BF49-89E9-4B86830DB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329" y="3283765"/>
              <a:ext cx="443233" cy="82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9F5AAC5-5626-4347-97FB-676F8D9CE279}"/>
              </a:ext>
            </a:extLst>
          </p:cNvPr>
          <p:cNvSpPr/>
          <p:nvPr/>
        </p:nvSpPr>
        <p:spPr>
          <a:xfrm>
            <a:off x="443728" y="5195826"/>
            <a:ext cx="451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>
                <a:solidFill>
                  <a:schemeClr val="accent1"/>
                </a:solidFill>
                <a:latin typeface="PT Sans" panose="020B0503020203020204" pitchFamily="34" charset="77"/>
              </a:rPr>
              <a:t>Scale 2: and if we count the children as 0.3?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C27087-8413-7748-AE7C-1621CD9A0CF5}"/>
              </a:ext>
            </a:extLst>
          </p:cNvPr>
          <p:cNvSpPr/>
          <p:nvPr/>
        </p:nvSpPr>
        <p:spPr>
          <a:xfrm>
            <a:off x="6537576" y="2480937"/>
            <a:ext cx="451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>
                <a:solidFill>
                  <a:schemeClr val="accent1"/>
                </a:solidFill>
                <a:latin typeface="PT Sans" panose="020B0503020203020204" pitchFamily="34" charset="77"/>
              </a:rPr>
              <a:t>Scale 3: and if we count the children as 0.5?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7D6E6A-8024-5B42-BFFC-E065D37D0E45}"/>
              </a:ext>
            </a:extLst>
          </p:cNvPr>
          <p:cNvGrpSpPr/>
          <p:nvPr/>
        </p:nvGrpSpPr>
        <p:grpSpPr>
          <a:xfrm>
            <a:off x="6527219" y="1273227"/>
            <a:ext cx="2695177" cy="1157657"/>
            <a:chOff x="469008" y="4005064"/>
            <a:chExt cx="2695177" cy="115765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FA983071-3724-AD49-8163-3BB3B179B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34" y="4006354"/>
              <a:ext cx="477508" cy="115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006E0D86-AB38-584D-B866-7DB913E3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452" y="4005064"/>
              <a:ext cx="478041" cy="1157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568CD184-FBFA-634B-8918-0FB22ACAB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08" y="4006354"/>
              <a:ext cx="619252" cy="1156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CDEB6CA1-B1A5-F04A-B4D7-52D37BCD0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585" y="4203967"/>
              <a:ext cx="513426" cy="95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D7D4872F-159C-2E43-9B41-0392889CD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505" y="4210965"/>
              <a:ext cx="509680" cy="95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F62EC43-4C87-D94E-9AFB-86728C4DFC2F}"/>
              </a:ext>
            </a:extLst>
          </p:cNvPr>
          <p:cNvSpPr/>
          <p:nvPr/>
        </p:nvSpPr>
        <p:spPr>
          <a:xfrm>
            <a:off x="6502699" y="5192142"/>
            <a:ext cx="495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>
                <a:solidFill>
                  <a:schemeClr val="accent1"/>
                </a:solidFill>
                <a:latin typeface="PT Sans" panose="020B0503020203020204" pitchFamily="34" charset="77"/>
              </a:rPr>
              <a:t>Scale 4: and if we recognise economies of scale?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BA2C03-9BD8-9A4B-ADC8-8E759B76E82A}"/>
              </a:ext>
            </a:extLst>
          </p:cNvPr>
          <p:cNvGrpSpPr/>
          <p:nvPr/>
        </p:nvGrpSpPr>
        <p:grpSpPr>
          <a:xfrm>
            <a:off x="6527219" y="3969022"/>
            <a:ext cx="2593841" cy="1185579"/>
            <a:chOff x="460178" y="5303393"/>
            <a:chExt cx="2593841" cy="1185579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88EB62DF-17F6-964F-BF77-08E1A7230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788" y="5485886"/>
              <a:ext cx="416731" cy="1003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32982B22-7F0E-2244-80CB-2E30F7206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" y="5303393"/>
              <a:ext cx="638757" cy="1185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77D95CCE-7148-F548-A49C-2831ADAD3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804" y="5723881"/>
              <a:ext cx="412208" cy="76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7C49C64F-9C61-4349-8C49-0D92D2A8B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675" y="5723881"/>
              <a:ext cx="408344" cy="75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3078D7F5-DB62-FC41-9699-21375A45C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271" y="5485888"/>
              <a:ext cx="416731" cy="1003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2521D8A-C75E-9547-A77C-9571ECA153B6}"/>
              </a:ext>
            </a:extLst>
          </p:cNvPr>
          <p:cNvSpPr/>
          <p:nvPr/>
        </p:nvSpPr>
        <p:spPr>
          <a:xfrm>
            <a:off x="443728" y="5534693"/>
            <a:ext cx="5836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PT Sans" panose="020B0503020203020204" pitchFamily="34" charset="77"/>
              </a:rPr>
              <a:t>Three adults (1.0 x 3) and two children (0.3 x 2):</a:t>
            </a:r>
          </a:p>
          <a:p>
            <a:r>
              <a:rPr lang="en-AU" dirty="0">
                <a:latin typeface="PT Sans" panose="020B0503020203020204" pitchFamily="34" charset="77"/>
              </a:rPr>
              <a:t>USD$3.50 ÷ 3.6 = </a:t>
            </a:r>
            <a:r>
              <a:rPr lang="en-AU" b="1" dirty="0">
                <a:solidFill>
                  <a:schemeClr val="accent6"/>
                </a:solidFill>
                <a:latin typeface="PT Sans" panose="020B0503020203020204" pitchFamily="34" charset="77"/>
              </a:rPr>
              <a:t>US$0.98 / day </a:t>
            </a:r>
            <a:r>
              <a:rPr lang="en-AU" dirty="0">
                <a:latin typeface="PT Sans" panose="020B0503020203020204" pitchFamily="34" charset="77"/>
              </a:rPr>
              <a:t>= </a:t>
            </a:r>
            <a:r>
              <a:rPr lang="en-AU" b="1" dirty="0">
                <a:solidFill>
                  <a:schemeClr val="accent6"/>
                </a:solidFill>
                <a:latin typeface="PT Sans" panose="020B0503020203020204" pitchFamily="34" charset="77"/>
              </a:rPr>
              <a:t>not poor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3DC708-A777-0F46-A0D3-BB13514D865F}"/>
              </a:ext>
            </a:extLst>
          </p:cNvPr>
          <p:cNvSpPr/>
          <p:nvPr/>
        </p:nvSpPr>
        <p:spPr>
          <a:xfrm>
            <a:off x="6556900" y="2813335"/>
            <a:ext cx="7470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PT Sans" panose="020B0503020203020204" pitchFamily="34" charset="77"/>
              </a:rPr>
              <a:t>Three adults (1.0 x 3) and two children (0.5 x 2):</a:t>
            </a:r>
          </a:p>
          <a:p>
            <a:r>
              <a:rPr lang="en-AU" dirty="0">
                <a:latin typeface="PT Sans" panose="020B0503020203020204" pitchFamily="34" charset="77"/>
              </a:rPr>
              <a:t>USD$3.50 ÷ 4 = </a:t>
            </a:r>
            <a:r>
              <a:rPr lang="en-AU" b="1" dirty="0">
                <a:solidFill>
                  <a:schemeClr val="accent2"/>
                </a:solidFill>
                <a:latin typeface="PT Sans" panose="020B0503020203020204" pitchFamily="34" charset="77"/>
              </a:rPr>
              <a:t>US$ 0.88 / day </a:t>
            </a:r>
            <a:r>
              <a:rPr lang="en-AU" dirty="0">
                <a:latin typeface="PT Sans" panose="020B0503020203020204" pitchFamily="34" charset="77"/>
              </a:rPr>
              <a:t>= </a:t>
            </a:r>
            <a:r>
              <a:rPr lang="en-AU" b="1" dirty="0">
                <a:solidFill>
                  <a:schemeClr val="accent2"/>
                </a:solidFill>
                <a:latin typeface="PT Sans" panose="020B0503020203020204" pitchFamily="34" charset="77"/>
              </a:rPr>
              <a:t>poor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98E9A6-1DAF-1E44-82E4-3E49F52A4DE1}"/>
              </a:ext>
            </a:extLst>
          </p:cNvPr>
          <p:cNvSpPr/>
          <p:nvPr/>
        </p:nvSpPr>
        <p:spPr>
          <a:xfrm>
            <a:off x="6502699" y="5534693"/>
            <a:ext cx="5689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PT Sans" panose="020B0503020203020204" pitchFamily="34" charset="77"/>
              </a:rPr>
              <a:t>First adult (1.0),  two additional adults (0.5), two children (0.3 x 2): USD$3.50 ÷ 2.6 = </a:t>
            </a:r>
            <a:r>
              <a:rPr lang="en-AU" b="1" dirty="0">
                <a:solidFill>
                  <a:schemeClr val="accent6"/>
                </a:solidFill>
                <a:latin typeface="PT Sans" panose="020B0503020203020204" pitchFamily="34" charset="77"/>
              </a:rPr>
              <a:t>USD$ 1.35 / day </a:t>
            </a:r>
            <a:r>
              <a:rPr lang="en-AU" dirty="0">
                <a:latin typeface="PT Sans" panose="020B0503020203020204" pitchFamily="34" charset="77"/>
              </a:rPr>
              <a:t>= </a:t>
            </a:r>
            <a:r>
              <a:rPr lang="en-AU" b="1" dirty="0">
                <a:solidFill>
                  <a:schemeClr val="accent6"/>
                </a:solidFill>
                <a:latin typeface="PT Sans" panose="020B0503020203020204" pitchFamily="34" charset="77"/>
              </a:rPr>
              <a:t>not poor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B0886B-64B2-284B-979B-00263222131E}"/>
              </a:ext>
            </a:extLst>
          </p:cNvPr>
          <p:cNvSpPr/>
          <p:nvPr/>
        </p:nvSpPr>
        <p:spPr>
          <a:xfrm>
            <a:off x="443728" y="2817600"/>
            <a:ext cx="7980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PT Sans" panose="020B0503020203020204" pitchFamily="34" charset="77"/>
              </a:rPr>
              <a:t>Five equally weighted household members (1.0 x 5): </a:t>
            </a:r>
            <a:br>
              <a:rPr lang="en-AU" dirty="0">
                <a:latin typeface="PT Sans" panose="020B0503020203020204" pitchFamily="34" charset="77"/>
              </a:rPr>
            </a:br>
            <a:r>
              <a:rPr lang="en-AU" dirty="0">
                <a:latin typeface="PT Sans" panose="020B0503020203020204" pitchFamily="34" charset="77"/>
              </a:rPr>
              <a:t>USD$3.50 ÷ 5 = </a:t>
            </a:r>
            <a:r>
              <a:rPr lang="en-AU" b="1" dirty="0">
                <a:solidFill>
                  <a:schemeClr val="accent2"/>
                </a:solidFill>
                <a:latin typeface="PT Sans" panose="020B0503020203020204" pitchFamily="34" charset="77"/>
              </a:rPr>
              <a:t>US$0.70 / day </a:t>
            </a:r>
            <a:r>
              <a:rPr lang="en-AU" dirty="0">
                <a:latin typeface="PT Sans" panose="020B0503020203020204" pitchFamily="34" charset="77"/>
              </a:rPr>
              <a:t>= </a:t>
            </a:r>
            <a:r>
              <a:rPr lang="en-AU" b="1" dirty="0">
                <a:solidFill>
                  <a:schemeClr val="accent2"/>
                </a:solidFill>
                <a:latin typeface="PT Sans" panose="020B0503020203020204" pitchFamily="34" charset="77"/>
              </a:rPr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161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41E0-7F6E-77B7-45F2-6010D2AD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2F04-B0A1-EA3E-EE86-54C258D66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1"/>
                </a:solidFill>
              </a:rPr>
              <a:t>Implications for targeting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7E016-FB55-22A3-2E0E-BF3D4E43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Development Pathways </a:t>
            </a:r>
            <a:fld id="{1D9190E0-4A6E-E54A-84A5-671457B8CF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3677"/>
      </p:ext>
    </p:extLst>
  </p:cSld>
  <p:clrMapOvr>
    <a:masterClrMapping/>
  </p:clrMapOvr>
</p:sld>
</file>

<file path=ppt/theme/theme1.xml><?xml version="1.0" encoding="utf-8"?>
<a:theme xmlns:a="http://schemas.openxmlformats.org/drawingml/2006/main" name="Pathways">
  <a:themeElements>
    <a:clrScheme name="Pathway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972"/>
      </a:accent1>
      <a:accent2>
        <a:srgbClr val="EF5D3B"/>
      </a:accent2>
      <a:accent3>
        <a:srgbClr val="298B9C"/>
      </a:accent3>
      <a:accent4>
        <a:srgbClr val="FAB41F"/>
      </a:accent4>
      <a:accent5>
        <a:srgbClr val="7030A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FFB80DD-E8C0-8A46-87FD-2D581060499D}" vid="{1E6D2C42-8D2D-6140-9225-A088543105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Number xmlns="721bc2d7-9a02-407b-9ac7-b9526fdc8078">1</OrderNumber>
    <Category xmlns="721bc2d7-9a02-407b-9ac7-b9526fdc8078">Activity report</Category>
    <TaxCatchAll xmlns="9d4a5ad2-d091-4eab-98f6-f3d0a51c9ff6" xsi:nil="true"/>
    <lcf76f155ced4ddcb4097134ff3c332f xmlns="721bc2d7-9a02-407b-9ac7-b9526fdc8078">
      <Terms xmlns="http://schemas.microsoft.com/office/infopath/2007/PartnerControls"/>
    </lcf76f155ced4ddcb4097134ff3c332f>
    <MediaLengthInSeconds xmlns="721bc2d7-9a02-407b-9ac7-b9526fdc8078" xsi:nil="true"/>
    <SharedWithUsers xmlns="9d4a5ad2-d091-4eab-98f6-f3d0a51c9ff6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E94FFE1949E848912043ECF8E12454" ma:contentTypeVersion="20" ma:contentTypeDescription="Create a new document." ma:contentTypeScope="" ma:versionID="982a5691240ec328d885ddf64bf35855">
  <xsd:schema xmlns:xsd="http://www.w3.org/2001/XMLSchema" xmlns:xs="http://www.w3.org/2001/XMLSchema" xmlns:p="http://schemas.microsoft.com/office/2006/metadata/properties" xmlns:ns2="721bc2d7-9a02-407b-9ac7-b9526fdc8078" xmlns:ns3="9d4a5ad2-d091-4eab-98f6-f3d0a51c9ff6" targetNamespace="http://schemas.microsoft.com/office/2006/metadata/properties" ma:root="true" ma:fieldsID="f620c227dc290a746380f692d99e00fe" ns2:_="" ns3:_="">
    <xsd:import namespace="721bc2d7-9a02-407b-9ac7-b9526fdc8078"/>
    <xsd:import namespace="9d4a5ad2-d091-4eab-98f6-f3d0a51c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OrderNumber" minOccurs="0"/>
                <xsd:element ref="ns2:Category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bc2d7-9a02-407b-9ac7-b9526fdc80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OrderNumber" ma:index="21" nillable="true" ma:displayName="Order Number" ma:decimals="0" ma:default="1" ma:format="Dropdown" ma:internalName="OrderNumber" ma:percentage="FALSE">
      <xsd:simpleType>
        <xsd:restriction base="dms:Number"/>
      </xsd:simpleType>
    </xsd:element>
    <xsd:element name="Category" ma:index="22" nillable="true" ma:displayName="Category" ma:default="Activity report" ma:format="Dropdown" ma:internalName="Category">
      <xsd:simpleType>
        <xsd:union memberTypes="dms:Text">
          <xsd:simpleType>
            <xsd:restriction base="dms:Choice">
              <xsd:enumeration value="Activity report"/>
              <xsd:enumeration value="Activity Brief"/>
              <xsd:enumeration value="Contract"/>
              <xsd:enumeration value="Data processing agreement"/>
              <xsd:enumeration value="Data sharing agreement"/>
              <xsd:enumeration value="Inception"/>
              <xsd:enumeration value="Research report"/>
              <xsd:enumeration value="Research brief"/>
              <xsd:enumeration value="Template"/>
            </xsd:restriction>
          </xsd:simpleType>
        </xsd:un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851e875-a665-42c1-a59f-633611ec1f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a5ad2-d091-4eab-98f6-f3d0a51c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ed9306f-1f03-41bb-9d03-babdf991d3e4}" ma:internalName="TaxCatchAll" ma:showField="CatchAllData" ma:web="9d4a5ad2-d091-4eab-98f6-f3d0a51c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95215-9951-4E5A-B8A4-E30C529EA8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11CCF5-43BE-45C8-8A94-FB6F596D66E7}">
  <ds:schemaRefs>
    <ds:schemaRef ds:uri="274b50a1-0776-48e9-8058-c9022204f09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e534cc78-6791-470d-8afc-26a0919434ac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62707A9-A38C-457E-8A62-4F447430A691}"/>
</file>

<file path=docProps/app.xml><?xml version="1.0" encoding="utf-8"?>
<Properties xmlns="http://schemas.openxmlformats.org/officeDocument/2006/extended-properties" xmlns:vt="http://schemas.openxmlformats.org/officeDocument/2006/docPropsVTypes">
  <Template>Pathways</Template>
  <TotalTime>1260</TotalTime>
  <Words>940</Words>
  <Application>Microsoft Macintosh PowerPoint</Application>
  <PresentationFormat>Widescreen</PresentationFormat>
  <Paragraphs>159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PT Sans</vt:lpstr>
      <vt:lpstr>Pathways</vt:lpstr>
      <vt:lpstr>PowerPoint Presentation</vt:lpstr>
      <vt:lpstr>What happens when households cross the poverty line?</vt:lpstr>
      <vt:lpstr>Cross-sectional data</vt:lpstr>
      <vt:lpstr>Household consumption and incomes vary considerably over short periods of time</vt:lpstr>
      <vt:lpstr>Poverty transitions in panel surveys with three rounds in selected countries</vt:lpstr>
      <vt:lpstr>Comparison of income distribution in Jordan and United States</vt:lpstr>
      <vt:lpstr>Assumptions in poverty analysis</vt:lpstr>
      <vt:lpstr>It depends on your assumptions!</vt:lpstr>
      <vt:lpstr>PowerPoint Presentation</vt:lpstr>
      <vt:lpstr>Poverty-targeted schemes always have high exclusion errors</vt:lpstr>
      <vt:lpstr>Arbitrariness of PMT: example of Bangladesh</vt:lpstr>
      <vt:lpstr>Comparing PMT effectiveness in Rwanda</vt:lpstr>
      <vt:lpstr>Proxy means tests imagine a static world</vt:lpstr>
      <vt:lpstr>The best PMT: Peru’s Juntos programme</vt:lpstr>
      <vt:lpstr>Pakistan: Benazir Income Support Programme (BISP)</vt:lpstr>
      <vt:lpstr>Indonesia: PKH programme</vt:lpstr>
      <vt:lpstr>Guatemala: Mi Bono Seguro programme</vt:lpstr>
      <vt:lpstr>Targeting the poor is like hitting a moving target</vt:lpstr>
      <vt:lpstr>Poverty targeting is similar to the first photo ever taken, when we really need high-resolution video</vt:lpstr>
      <vt:lpstr>Poverty targeted social security can provoke social conflict, protests and a breakdown in trust between citizens and government</vt:lpstr>
      <vt:lpstr>Targeting logic of an inclusive lifecycle system</vt:lpstr>
      <vt:lpstr>Comparison of an inclusive lifecycle system with the current Pakistan system</vt:lpstr>
      <vt:lpstr>Key distinction to remember</vt:lpstr>
      <vt:lpstr>Some final quotes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Cretney</dc:creator>
  <cp:lastModifiedBy>Stephen Kidd</cp:lastModifiedBy>
  <cp:revision>3</cp:revision>
  <dcterms:created xsi:type="dcterms:W3CDTF">2019-10-15T08:36:30Z</dcterms:created>
  <dcterms:modified xsi:type="dcterms:W3CDTF">2023-05-30T11:13:00Z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0x01010071E94FFE1949E848912043ECF8E12454</vt:lpwstr>
  </property>
  <property fmtid="{D5CDD505-2E9C-101B-9397-08002B2CF9AE}" pid="3" name="Order">
    <vt:r8>19300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